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3" r:id="rId6"/>
    <p:sldId id="311" r:id="rId7"/>
    <p:sldId id="265" r:id="rId8"/>
    <p:sldId id="261" r:id="rId9"/>
    <p:sldId id="264" r:id="rId10"/>
    <p:sldId id="269" r:id="rId11"/>
  </p:sldIdLst>
  <p:sldSz cx="9144000" cy="5143500" type="screen16x9"/>
  <p:notesSz cx="6858000" cy="9144000"/>
  <p:embeddedFontLst>
    <p:embeddedFont>
      <p:font typeface="Roboto Condensed" panose="02000000000000000000" pitchFamily="2" charset="0"/>
      <p:regular r:id="rId13"/>
      <p:bold r:id="rId14"/>
      <p:italic r:id="rId15"/>
      <p:boldItalic r:id="rId16"/>
    </p:embeddedFont>
    <p:embeddedFont>
      <p:font typeface="Roboto Condensed Light" panose="02000000000000000000" pitchFamily="2" charset="0"/>
      <p:regular r:id="rId17"/>
      <p:bold r:id="rId18"/>
      <p:italic r:id="rId19"/>
      <p:boldItalic r:id="rId20"/>
    </p:embeddedFont>
    <p:embeddedFont>
      <p:font typeface="Urbanist" panose="020B0604020202020204" charset="0"/>
      <p:regular r:id="rId21"/>
      <p:bold r:id="rId22"/>
      <p:italic r:id="rId23"/>
      <p:boldItalic r:id="rId24"/>
    </p:embeddedFont>
    <p:embeddedFont>
      <p:font typeface="Urbanist Light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0D68365-9EE8-4157-9477-82703CAE8862}">
  <a:tblStyle styleId="{80D68365-9EE8-4157-9477-82703CAE886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6"/>
  </p:normalViewPr>
  <p:slideViewPr>
    <p:cSldViewPr snapToGrid="0">
      <p:cViewPr varScale="1">
        <p:scale>
          <a:sx n="78" d="100"/>
          <a:sy n="78" d="100"/>
        </p:scale>
        <p:origin x="94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slide" Target="../slides/slide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56FD01-4747-3443-89EA-C65191863259}" type="doc">
      <dgm:prSet loTypeId="urn:microsoft.com/office/officeart/2005/8/layout/pyramid2" loCatId="" qsTypeId="urn:microsoft.com/office/officeart/2005/8/quickstyle/simple1" qsCatId="simple" csTypeId="urn:microsoft.com/office/officeart/2005/8/colors/accent1_2" csCatId="accent1" phldr="1"/>
      <dgm:spPr/>
    </dgm:pt>
    <dgm:pt modelId="{CC3BC173-0FBE-274D-B0F3-CA2494FFC01E}">
      <dgm:prSet phldrT="[Text]"/>
      <dgm:spPr/>
      <dgm:t>
        <a:bodyPr/>
        <a:lstStyle/>
        <a:p>
          <a:r>
            <a:rPr lang="en-US" dirty="0"/>
            <a:t>Problem Description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1" action="ppaction://hlinksldjump"/>
          </dgm14:cNvPr>
        </a:ext>
      </dgm:extLst>
    </dgm:pt>
    <dgm:pt modelId="{116F7CD6-23AC-0740-8974-16FF33A50D2F}" type="parTrans" cxnId="{063B8409-B962-204A-A7A2-7A7B366B3258}">
      <dgm:prSet/>
      <dgm:spPr/>
      <dgm:t>
        <a:bodyPr/>
        <a:lstStyle/>
        <a:p>
          <a:endParaRPr lang="en-US"/>
        </a:p>
      </dgm:t>
    </dgm:pt>
    <dgm:pt modelId="{D7CBDE1C-2572-D346-B9B0-3BF4429F687A}" type="sibTrans" cxnId="{063B8409-B962-204A-A7A2-7A7B366B3258}">
      <dgm:prSet/>
      <dgm:spPr/>
      <dgm:t>
        <a:bodyPr/>
        <a:lstStyle/>
        <a:p>
          <a:endParaRPr lang="en-US"/>
        </a:p>
      </dgm:t>
    </dgm:pt>
    <dgm:pt modelId="{A06DF16B-EE60-F244-948B-A02C935C9AFA}">
      <dgm:prSet phldrT="[Text]"/>
      <dgm:spPr/>
      <dgm:t>
        <a:bodyPr/>
        <a:lstStyle/>
        <a:p>
          <a:r>
            <a:rPr lang="en-US" dirty="0"/>
            <a:t>Program Implementation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2" action="ppaction://hlinksldjump"/>
          </dgm14:cNvPr>
        </a:ext>
      </dgm:extLst>
    </dgm:pt>
    <dgm:pt modelId="{51C7E508-1F4B-584D-B7C5-7AEEC33B9823}" type="parTrans" cxnId="{B3980743-AEF8-D846-9019-DB990D5755F8}">
      <dgm:prSet/>
      <dgm:spPr/>
      <dgm:t>
        <a:bodyPr/>
        <a:lstStyle/>
        <a:p>
          <a:endParaRPr lang="en-US"/>
        </a:p>
      </dgm:t>
    </dgm:pt>
    <dgm:pt modelId="{E3B61088-1336-6B4C-A07F-575E86AB37CE}" type="sibTrans" cxnId="{B3980743-AEF8-D846-9019-DB990D5755F8}">
      <dgm:prSet/>
      <dgm:spPr/>
      <dgm:t>
        <a:bodyPr/>
        <a:lstStyle/>
        <a:p>
          <a:endParaRPr lang="en-US"/>
        </a:p>
      </dgm:t>
    </dgm:pt>
    <dgm:pt modelId="{9C8BCF2E-0C62-AB47-A3FB-5D2377869AF6}" type="pres">
      <dgm:prSet presAssocID="{0856FD01-4747-3443-89EA-C65191863259}" presName="compositeShape" presStyleCnt="0">
        <dgm:presLayoutVars>
          <dgm:dir/>
          <dgm:resizeHandles/>
        </dgm:presLayoutVars>
      </dgm:prSet>
      <dgm:spPr/>
    </dgm:pt>
    <dgm:pt modelId="{8AFCA564-5BE5-AA4B-A4F0-0FD0C7EAC9BD}" type="pres">
      <dgm:prSet presAssocID="{0856FD01-4747-3443-89EA-C65191863259}" presName="pyramid" presStyleLbl="node1" presStyleIdx="0" presStyleCnt="1"/>
      <dgm:spPr/>
    </dgm:pt>
    <dgm:pt modelId="{4568A1D2-68BA-1C41-B728-C51807A8F209}" type="pres">
      <dgm:prSet presAssocID="{0856FD01-4747-3443-89EA-C65191863259}" presName="theList" presStyleCnt="0"/>
      <dgm:spPr/>
    </dgm:pt>
    <dgm:pt modelId="{9C99BB12-DDCC-3A4B-BF58-61BCFC99D88D}" type="pres">
      <dgm:prSet presAssocID="{CC3BC173-0FBE-274D-B0F3-CA2494FFC01E}" presName="aNode" presStyleLbl="fgAcc1" presStyleIdx="0" presStyleCnt="2">
        <dgm:presLayoutVars>
          <dgm:bulletEnabled val="1"/>
        </dgm:presLayoutVars>
      </dgm:prSet>
      <dgm:spPr/>
    </dgm:pt>
    <dgm:pt modelId="{A1B7239F-142D-594F-9187-5D5C54660A2A}" type="pres">
      <dgm:prSet presAssocID="{CC3BC173-0FBE-274D-B0F3-CA2494FFC01E}" presName="aSpace" presStyleCnt="0"/>
      <dgm:spPr/>
    </dgm:pt>
    <dgm:pt modelId="{AB81268D-D6FE-E342-B2CE-401572721595}" type="pres">
      <dgm:prSet presAssocID="{A06DF16B-EE60-F244-948B-A02C935C9AFA}" presName="aNode" presStyleLbl="fgAcc1" presStyleIdx="1" presStyleCnt="2">
        <dgm:presLayoutVars>
          <dgm:bulletEnabled val="1"/>
        </dgm:presLayoutVars>
      </dgm:prSet>
      <dgm:spPr/>
    </dgm:pt>
    <dgm:pt modelId="{17E1307D-11EF-1D4E-A703-52177D308A0A}" type="pres">
      <dgm:prSet presAssocID="{A06DF16B-EE60-F244-948B-A02C935C9AFA}" presName="aSpace" presStyleCnt="0"/>
      <dgm:spPr/>
    </dgm:pt>
  </dgm:ptLst>
  <dgm:cxnLst>
    <dgm:cxn modelId="{063B8409-B962-204A-A7A2-7A7B366B3258}" srcId="{0856FD01-4747-3443-89EA-C65191863259}" destId="{CC3BC173-0FBE-274D-B0F3-CA2494FFC01E}" srcOrd="0" destOrd="0" parTransId="{116F7CD6-23AC-0740-8974-16FF33A50D2F}" sibTransId="{D7CBDE1C-2572-D346-B9B0-3BF4429F687A}"/>
    <dgm:cxn modelId="{B3980743-AEF8-D846-9019-DB990D5755F8}" srcId="{0856FD01-4747-3443-89EA-C65191863259}" destId="{A06DF16B-EE60-F244-948B-A02C935C9AFA}" srcOrd="1" destOrd="0" parTransId="{51C7E508-1F4B-584D-B7C5-7AEEC33B9823}" sibTransId="{E3B61088-1336-6B4C-A07F-575E86AB37CE}"/>
    <dgm:cxn modelId="{4339FFAC-E551-684D-A0DF-072BB1110CDD}" type="presOf" srcId="{0856FD01-4747-3443-89EA-C65191863259}" destId="{9C8BCF2E-0C62-AB47-A3FB-5D2377869AF6}" srcOrd="0" destOrd="0" presId="urn:microsoft.com/office/officeart/2005/8/layout/pyramid2"/>
    <dgm:cxn modelId="{CE7580B1-01D6-7E4D-93FB-51AD3CB78DC7}" type="presOf" srcId="{A06DF16B-EE60-F244-948B-A02C935C9AFA}" destId="{AB81268D-D6FE-E342-B2CE-401572721595}" srcOrd="0" destOrd="0" presId="urn:microsoft.com/office/officeart/2005/8/layout/pyramid2"/>
    <dgm:cxn modelId="{48F38DC0-283B-7846-AB70-337F7803F372}" type="presOf" srcId="{CC3BC173-0FBE-274D-B0F3-CA2494FFC01E}" destId="{9C99BB12-DDCC-3A4B-BF58-61BCFC99D88D}" srcOrd="0" destOrd="0" presId="urn:microsoft.com/office/officeart/2005/8/layout/pyramid2"/>
    <dgm:cxn modelId="{3F5C30A7-C6C9-E04A-A68F-0F86696E5E65}" type="presParOf" srcId="{9C8BCF2E-0C62-AB47-A3FB-5D2377869AF6}" destId="{8AFCA564-5BE5-AA4B-A4F0-0FD0C7EAC9BD}" srcOrd="0" destOrd="0" presId="urn:microsoft.com/office/officeart/2005/8/layout/pyramid2"/>
    <dgm:cxn modelId="{B65D48B8-29A7-6348-953F-97D8935DE181}" type="presParOf" srcId="{9C8BCF2E-0C62-AB47-A3FB-5D2377869AF6}" destId="{4568A1D2-68BA-1C41-B728-C51807A8F209}" srcOrd="1" destOrd="0" presId="urn:microsoft.com/office/officeart/2005/8/layout/pyramid2"/>
    <dgm:cxn modelId="{050F4A0A-DF7C-4348-8E19-04741C5569A0}" type="presParOf" srcId="{4568A1D2-68BA-1C41-B728-C51807A8F209}" destId="{9C99BB12-DDCC-3A4B-BF58-61BCFC99D88D}" srcOrd="0" destOrd="0" presId="urn:microsoft.com/office/officeart/2005/8/layout/pyramid2"/>
    <dgm:cxn modelId="{4DA74E5C-ACD0-464E-AEA7-4DA21A05F738}" type="presParOf" srcId="{4568A1D2-68BA-1C41-B728-C51807A8F209}" destId="{A1B7239F-142D-594F-9187-5D5C54660A2A}" srcOrd="1" destOrd="0" presId="urn:microsoft.com/office/officeart/2005/8/layout/pyramid2"/>
    <dgm:cxn modelId="{F0A560F6-07F2-6240-9D1C-2D809007858F}" type="presParOf" srcId="{4568A1D2-68BA-1C41-B728-C51807A8F209}" destId="{AB81268D-D6FE-E342-B2CE-401572721595}" srcOrd="2" destOrd="0" presId="urn:microsoft.com/office/officeart/2005/8/layout/pyramid2"/>
    <dgm:cxn modelId="{4088B2FE-7DDF-BE45-BB0A-C4A7111ACF02}" type="presParOf" srcId="{4568A1D2-68BA-1C41-B728-C51807A8F209}" destId="{17E1307D-11EF-1D4E-A703-52177D308A0A}" srcOrd="3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FCA564-5BE5-AA4B-A4F0-0FD0C7EAC9BD}">
      <dsp:nvSpPr>
        <dsp:cNvPr id="0" name=""/>
        <dsp:cNvSpPr/>
      </dsp:nvSpPr>
      <dsp:spPr>
        <a:xfrm>
          <a:off x="725705" y="0"/>
          <a:ext cx="3865900" cy="3865900"/>
        </a:xfrm>
        <a:prstGeom prst="triangl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99BB12-DDCC-3A4B-BF58-61BCFC99D88D}">
      <dsp:nvSpPr>
        <dsp:cNvPr id="0" name=""/>
        <dsp:cNvSpPr/>
      </dsp:nvSpPr>
      <dsp:spPr>
        <a:xfrm>
          <a:off x="2658655" y="386967"/>
          <a:ext cx="2512835" cy="137420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Problem Description</a:t>
          </a:r>
        </a:p>
      </dsp:txBody>
      <dsp:txXfrm>
        <a:off x="2725738" y="454050"/>
        <a:ext cx="2378669" cy="1240040"/>
      </dsp:txXfrm>
    </dsp:sp>
    <dsp:sp modelId="{AB81268D-D6FE-E342-B2CE-401572721595}">
      <dsp:nvSpPr>
        <dsp:cNvPr id="0" name=""/>
        <dsp:cNvSpPr/>
      </dsp:nvSpPr>
      <dsp:spPr>
        <a:xfrm>
          <a:off x="2658655" y="1932950"/>
          <a:ext cx="2512835" cy="137420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Program Implementation</a:t>
          </a:r>
        </a:p>
      </dsp:txBody>
      <dsp:txXfrm>
        <a:off x="2725738" y="2000033"/>
        <a:ext cx="2378669" cy="12400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jpeg>
</file>

<file path=ppt/media/image3.jpg>
</file>

<file path=ppt/media/image30.jpg>
</file>

<file path=ppt/media/image4.jpg>
</file>

<file path=ppt/media/image5.jpeg>
</file>

<file path=ppt/media/image6.pn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10c9bbfca61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10c9bbfca61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0c9bbfca6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0c9bbfca6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0c9bbfca6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0c9bbfca6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0c9bbfca61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0c9bbfca61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https://</a:t>
            </a:r>
            <a:r>
              <a:rPr lang="en-ID" dirty="0" err="1"/>
              <a:t>www.businesscoot.com</a:t>
            </a:r>
            <a:r>
              <a:rPr lang="en-ID" dirty="0"/>
              <a:t>/</a:t>
            </a:r>
            <a:r>
              <a:rPr lang="en-ID" dirty="0" err="1"/>
              <a:t>en</a:t>
            </a:r>
            <a:r>
              <a:rPr lang="en-ID" dirty="0"/>
              <a:t>/study/the-mushroom-market-</a:t>
            </a:r>
            <a:r>
              <a:rPr lang="en-ID" dirty="0" err="1"/>
              <a:t>italy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0c9bbfca61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10c9bbfca61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0c9bbfca6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10c9bbfca6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84080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10c9bbfca61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10c9bbfca61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0c9bbfca61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0c9bbfca61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0c9bbfca61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10c9bbfca61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5700" y="535000"/>
            <a:ext cx="4209000" cy="2403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Font typeface="Urbanist"/>
              <a:buNone/>
              <a:defRPr sz="4800"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Font typeface="Urbanist"/>
              <a:buNone/>
              <a:defRPr sz="6000">
                <a:solidFill>
                  <a:srgbClr val="191919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Font typeface="Urbanist"/>
              <a:buNone/>
              <a:defRPr sz="6000">
                <a:solidFill>
                  <a:srgbClr val="191919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Font typeface="Urbanist"/>
              <a:buNone/>
              <a:defRPr sz="6000">
                <a:solidFill>
                  <a:srgbClr val="191919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Font typeface="Urbanist"/>
              <a:buNone/>
              <a:defRPr sz="6000">
                <a:solidFill>
                  <a:srgbClr val="191919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Font typeface="Urbanist"/>
              <a:buNone/>
              <a:defRPr sz="6000">
                <a:solidFill>
                  <a:srgbClr val="191919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Font typeface="Urbanist"/>
              <a:buNone/>
              <a:defRPr sz="6000">
                <a:solidFill>
                  <a:srgbClr val="191919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Font typeface="Urbanist"/>
              <a:buNone/>
              <a:defRPr sz="6000">
                <a:solidFill>
                  <a:srgbClr val="191919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Font typeface="Urbanist"/>
              <a:buNone/>
              <a:defRPr sz="6000">
                <a:solidFill>
                  <a:srgbClr val="191919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6245" y="3133325"/>
            <a:ext cx="42078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None/>
              <a:defRPr sz="1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None/>
              <a:defRPr sz="1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None/>
              <a:defRPr sz="1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None/>
              <a:defRPr sz="1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None/>
              <a:defRPr sz="1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None/>
              <a:defRPr sz="1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None/>
              <a:defRPr sz="1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None/>
              <a:defRPr sz="1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>
            <a:spLocks noGrp="1"/>
          </p:cNvSpPr>
          <p:nvPr>
            <p:ph type="pic" idx="2"/>
          </p:nvPr>
        </p:nvSpPr>
        <p:spPr>
          <a:xfrm>
            <a:off x="5125726" y="535000"/>
            <a:ext cx="4027500" cy="4074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715100" y="1434350"/>
            <a:ext cx="36147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title" idx="2" hasCustomPrompt="1"/>
          </p:nvPr>
        </p:nvSpPr>
        <p:spPr>
          <a:xfrm>
            <a:off x="802300" y="535000"/>
            <a:ext cx="861900" cy="8595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Font typeface="Roboto Condensed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6" name="Google Shape;96;p18"/>
          <p:cNvSpPr txBox="1">
            <a:spLocks noGrp="1"/>
          </p:cNvSpPr>
          <p:nvPr>
            <p:ph type="subTitle" idx="1"/>
          </p:nvPr>
        </p:nvSpPr>
        <p:spPr>
          <a:xfrm>
            <a:off x="715100" y="2526026"/>
            <a:ext cx="3614700" cy="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97" name="Google Shape;97;p18"/>
          <p:cNvSpPr>
            <a:spLocks noGrp="1"/>
          </p:cNvSpPr>
          <p:nvPr>
            <p:ph type="pic" idx="3"/>
          </p:nvPr>
        </p:nvSpPr>
        <p:spPr>
          <a:xfrm>
            <a:off x="4145000" y="-157"/>
            <a:ext cx="44775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98" name="Google Shape;98;p18"/>
          <p:cNvGrpSpPr/>
          <p:nvPr/>
        </p:nvGrpSpPr>
        <p:grpSpPr>
          <a:xfrm>
            <a:off x="8566875" y="-11495"/>
            <a:ext cx="5192100" cy="5166490"/>
            <a:chOff x="8566875" y="-11495"/>
            <a:chExt cx="5192100" cy="5166490"/>
          </a:xfrm>
        </p:grpSpPr>
        <p:sp>
          <p:nvSpPr>
            <p:cNvPr id="99" name="Google Shape;99;p18"/>
            <p:cNvSpPr/>
            <p:nvPr/>
          </p:nvSpPr>
          <p:spPr>
            <a:xfrm>
              <a:off x="8566875" y="-11495"/>
              <a:ext cx="625200" cy="516649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8"/>
            <p:cNvSpPr/>
            <p:nvPr/>
          </p:nvSpPr>
          <p:spPr>
            <a:xfrm rot="-5400000">
              <a:off x="9207225" y="603239"/>
              <a:ext cx="3911400" cy="51921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8"/>
            <p:cNvSpPr/>
            <p:nvPr/>
          </p:nvSpPr>
          <p:spPr>
            <a:xfrm rot="-5400000">
              <a:off x="8778674" y="161920"/>
              <a:ext cx="201603" cy="2268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_1_1_1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664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endParaRPr/>
          </a:p>
        </p:txBody>
      </p:sp>
      <p:sp>
        <p:nvSpPr>
          <p:cNvPr id="156" name="Google Shape;156;p27"/>
          <p:cNvSpPr txBox="1">
            <a:spLocks noGrp="1"/>
          </p:cNvSpPr>
          <p:nvPr>
            <p:ph type="subTitle" idx="1"/>
          </p:nvPr>
        </p:nvSpPr>
        <p:spPr>
          <a:xfrm>
            <a:off x="720000" y="1283850"/>
            <a:ext cx="6806400" cy="31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157" name="Google Shape;157;p27"/>
          <p:cNvSpPr>
            <a:spLocks noGrp="1"/>
          </p:cNvSpPr>
          <p:nvPr>
            <p:ph type="pic" idx="2"/>
          </p:nvPr>
        </p:nvSpPr>
        <p:spPr>
          <a:xfrm>
            <a:off x="7883400" y="1516800"/>
            <a:ext cx="1260600" cy="36267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58" name="Google Shape;158;p27"/>
          <p:cNvCxnSpPr/>
          <p:nvPr/>
        </p:nvCxnSpPr>
        <p:spPr>
          <a:xfrm>
            <a:off x="486500" y="1388725"/>
            <a:ext cx="0" cy="2659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9" name="Google Shape;159;p27"/>
          <p:cNvGrpSpPr/>
          <p:nvPr/>
        </p:nvGrpSpPr>
        <p:grpSpPr>
          <a:xfrm>
            <a:off x="8578225" y="-30750"/>
            <a:ext cx="594300" cy="1578300"/>
            <a:chOff x="8578225" y="-30750"/>
            <a:chExt cx="594300" cy="1578300"/>
          </a:xfrm>
        </p:grpSpPr>
        <p:sp>
          <p:nvSpPr>
            <p:cNvPr id="160" name="Google Shape;160;p27"/>
            <p:cNvSpPr/>
            <p:nvPr/>
          </p:nvSpPr>
          <p:spPr>
            <a:xfrm>
              <a:off x="8578225" y="-30750"/>
              <a:ext cx="594300" cy="1578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7"/>
            <p:cNvSpPr/>
            <p:nvPr/>
          </p:nvSpPr>
          <p:spPr>
            <a:xfrm rot="-5400000">
              <a:off x="8785200" y="140451"/>
              <a:ext cx="204300" cy="2268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endParaRPr/>
          </a:p>
        </p:txBody>
      </p:sp>
      <p:sp>
        <p:nvSpPr>
          <p:cNvPr id="181" name="Google Shape;181;p30"/>
          <p:cNvSpPr txBox="1">
            <a:spLocks noGrp="1"/>
          </p:cNvSpPr>
          <p:nvPr>
            <p:ph type="subTitle" idx="1"/>
          </p:nvPr>
        </p:nvSpPr>
        <p:spPr>
          <a:xfrm>
            <a:off x="720000" y="2424100"/>
            <a:ext cx="21396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>
            <a:endParaRPr/>
          </a:p>
        </p:txBody>
      </p:sp>
      <p:sp>
        <p:nvSpPr>
          <p:cNvPr id="182" name="Google Shape;182;p30"/>
          <p:cNvSpPr txBox="1">
            <a:spLocks noGrp="1"/>
          </p:cNvSpPr>
          <p:nvPr>
            <p:ph type="subTitle" idx="2"/>
          </p:nvPr>
        </p:nvSpPr>
        <p:spPr>
          <a:xfrm>
            <a:off x="720000" y="2874100"/>
            <a:ext cx="2142600" cy="9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 sz="14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grpSp>
        <p:nvGrpSpPr>
          <p:cNvPr id="183" name="Google Shape;183;p30"/>
          <p:cNvGrpSpPr/>
          <p:nvPr/>
        </p:nvGrpSpPr>
        <p:grpSpPr>
          <a:xfrm>
            <a:off x="-18400" y="4609825"/>
            <a:ext cx="9168600" cy="588900"/>
            <a:chOff x="-18400" y="4609825"/>
            <a:chExt cx="9168600" cy="588900"/>
          </a:xfrm>
        </p:grpSpPr>
        <p:sp>
          <p:nvSpPr>
            <p:cNvPr id="184" name="Google Shape;184;p30"/>
            <p:cNvSpPr/>
            <p:nvPr/>
          </p:nvSpPr>
          <p:spPr>
            <a:xfrm>
              <a:off x="-18400" y="4609825"/>
              <a:ext cx="9168600" cy="588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0"/>
            <p:cNvSpPr/>
            <p:nvPr/>
          </p:nvSpPr>
          <p:spPr>
            <a:xfrm rot="-5400000">
              <a:off x="8776050" y="4790875"/>
              <a:ext cx="204300" cy="2268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" name="Google Shape;186;p30"/>
          <p:cNvSpPr>
            <a:spLocks noGrp="1"/>
          </p:cNvSpPr>
          <p:nvPr>
            <p:ph type="pic" idx="3"/>
          </p:nvPr>
        </p:nvSpPr>
        <p:spPr>
          <a:xfrm>
            <a:off x="8506550" y="0"/>
            <a:ext cx="643800" cy="121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30"/>
          <p:cNvSpPr txBox="1">
            <a:spLocks noGrp="1"/>
          </p:cNvSpPr>
          <p:nvPr>
            <p:ph type="subTitle" idx="4"/>
          </p:nvPr>
        </p:nvSpPr>
        <p:spPr>
          <a:xfrm>
            <a:off x="6024900" y="2424100"/>
            <a:ext cx="21396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>
            <a:endParaRPr/>
          </a:p>
        </p:txBody>
      </p:sp>
      <p:sp>
        <p:nvSpPr>
          <p:cNvPr id="188" name="Google Shape;188;p30"/>
          <p:cNvSpPr txBox="1">
            <a:spLocks noGrp="1"/>
          </p:cNvSpPr>
          <p:nvPr>
            <p:ph type="subTitle" idx="5"/>
          </p:nvPr>
        </p:nvSpPr>
        <p:spPr>
          <a:xfrm>
            <a:off x="6024900" y="2874100"/>
            <a:ext cx="2142600" cy="9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 sz="14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189" name="Google Shape;189;p30"/>
          <p:cNvSpPr txBox="1">
            <a:spLocks noGrp="1"/>
          </p:cNvSpPr>
          <p:nvPr>
            <p:ph type="subTitle" idx="6"/>
          </p:nvPr>
        </p:nvSpPr>
        <p:spPr>
          <a:xfrm>
            <a:off x="3410300" y="2424100"/>
            <a:ext cx="21396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>
            <a:endParaRPr/>
          </a:p>
        </p:txBody>
      </p:sp>
      <p:sp>
        <p:nvSpPr>
          <p:cNvPr id="190" name="Google Shape;190;p30"/>
          <p:cNvSpPr txBox="1">
            <a:spLocks noGrp="1"/>
          </p:cNvSpPr>
          <p:nvPr>
            <p:ph type="subTitle" idx="7"/>
          </p:nvPr>
        </p:nvSpPr>
        <p:spPr>
          <a:xfrm>
            <a:off x="3410300" y="2874100"/>
            <a:ext cx="2142600" cy="9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 sz="14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" name="Google Shape;266;p37"/>
          <p:cNvGrpSpPr/>
          <p:nvPr/>
        </p:nvGrpSpPr>
        <p:grpSpPr>
          <a:xfrm rot="-5400000">
            <a:off x="8143547" y="727958"/>
            <a:ext cx="478300" cy="92400"/>
            <a:chOff x="716300" y="4516100"/>
            <a:chExt cx="478300" cy="92400"/>
          </a:xfrm>
        </p:grpSpPr>
        <p:sp>
          <p:nvSpPr>
            <p:cNvPr id="267" name="Google Shape;267;p37"/>
            <p:cNvSpPr/>
            <p:nvPr/>
          </p:nvSpPr>
          <p:spPr>
            <a:xfrm rot="-5400000">
              <a:off x="7163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7"/>
            <p:cNvSpPr/>
            <p:nvPr/>
          </p:nvSpPr>
          <p:spPr>
            <a:xfrm rot="-5400000">
              <a:off x="90925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7"/>
            <p:cNvSpPr/>
            <p:nvPr/>
          </p:nvSpPr>
          <p:spPr>
            <a:xfrm rot="-5400000">
              <a:off x="11022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70" name="Google Shape;270;p37"/>
          <p:cNvCxnSpPr/>
          <p:nvPr/>
        </p:nvCxnSpPr>
        <p:spPr>
          <a:xfrm>
            <a:off x="5304125" y="2821025"/>
            <a:ext cx="385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71" name="Google Shape;271;p37"/>
          <p:cNvPicPr preferRelativeResize="0"/>
          <p:nvPr/>
        </p:nvPicPr>
        <p:blipFill rotWithShape="1">
          <a:blip r:embed="rId2">
            <a:alphaModFix/>
          </a:blip>
          <a:srcRect l="2362" t="10529" r="29748" b="47081"/>
          <a:stretch/>
        </p:blipFill>
        <p:spPr>
          <a:xfrm>
            <a:off x="5309126" y="3049625"/>
            <a:ext cx="3848402" cy="16037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2" name="Google Shape;272;p37"/>
          <p:cNvGrpSpPr/>
          <p:nvPr/>
        </p:nvGrpSpPr>
        <p:grpSpPr>
          <a:xfrm>
            <a:off x="-51250" y="4417225"/>
            <a:ext cx="9336600" cy="2093101"/>
            <a:chOff x="-51250" y="4417225"/>
            <a:chExt cx="9336600" cy="2093101"/>
          </a:xfrm>
        </p:grpSpPr>
        <p:sp>
          <p:nvSpPr>
            <p:cNvPr id="273" name="Google Shape;273;p37"/>
            <p:cNvSpPr/>
            <p:nvPr/>
          </p:nvSpPr>
          <p:spPr>
            <a:xfrm>
              <a:off x="-51250" y="4417225"/>
              <a:ext cx="9336600" cy="850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7"/>
            <p:cNvSpPr/>
            <p:nvPr/>
          </p:nvSpPr>
          <p:spPr>
            <a:xfrm rot="-5400000">
              <a:off x="273200" y="4092776"/>
              <a:ext cx="2093100" cy="27420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" name="Google Shape;276;p38"/>
          <p:cNvGrpSpPr/>
          <p:nvPr/>
        </p:nvGrpSpPr>
        <p:grpSpPr>
          <a:xfrm>
            <a:off x="7081895" y="-76203"/>
            <a:ext cx="4245000" cy="5293803"/>
            <a:chOff x="7081895" y="-76203"/>
            <a:chExt cx="4245000" cy="5293803"/>
          </a:xfrm>
        </p:grpSpPr>
        <p:sp>
          <p:nvSpPr>
            <p:cNvPr id="277" name="Google Shape;277;p38"/>
            <p:cNvSpPr/>
            <p:nvPr/>
          </p:nvSpPr>
          <p:spPr>
            <a:xfrm>
              <a:off x="7081900" y="-76203"/>
              <a:ext cx="2203500" cy="5293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8"/>
            <p:cNvSpPr/>
            <p:nvPr/>
          </p:nvSpPr>
          <p:spPr>
            <a:xfrm rot="-5400000">
              <a:off x="8776050" y="141150"/>
              <a:ext cx="204300" cy="2268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8"/>
            <p:cNvSpPr/>
            <p:nvPr/>
          </p:nvSpPr>
          <p:spPr>
            <a:xfrm rot="-5400000">
              <a:off x="7292495" y="1183200"/>
              <a:ext cx="3823800" cy="42450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80" name="Google Shape;280;p38"/>
          <p:cNvCxnSpPr/>
          <p:nvPr/>
        </p:nvCxnSpPr>
        <p:spPr>
          <a:xfrm>
            <a:off x="5536000" y="543175"/>
            <a:ext cx="0" cy="4074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81" name="Google Shape;281;p38"/>
          <p:cNvGrpSpPr/>
          <p:nvPr/>
        </p:nvGrpSpPr>
        <p:grpSpPr>
          <a:xfrm>
            <a:off x="715097" y="4516108"/>
            <a:ext cx="478300" cy="92400"/>
            <a:chOff x="716300" y="4516100"/>
            <a:chExt cx="478300" cy="92400"/>
          </a:xfrm>
        </p:grpSpPr>
        <p:sp>
          <p:nvSpPr>
            <p:cNvPr id="282" name="Google Shape;282;p38"/>
            <p:cNvSpPr/>
            <p:nvPr/>
          </p:nvSpPr>
          <p:spPr>
            <a:xfrm rot="-5400000">
              <a:off x="7163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8"/>
            <p:cNvSpPr/>
            <p:nvPr/>
          </p:nvSpPr>
          <p:spPr>
            <a:xfrm rot="-5400000">
              <a:off x="90925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8"/>
            <p:cNvSpPr/>
            <p:nvPr/>
          </p:nvSpPr>
          <p:spPr>
            <a:xfrm rot="-5400000">
              <a:off x="11022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85" name="Google Shape;285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11475" y="543175"/>
            <a:ext cx="2719325" cy="407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5100" y="1428333"/>
            <a:ext cx="4185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802017" y="535000"/>
            <a:ext cx="861900" cy="8595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Roboto Condensed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715100" y="2529116"/>
            <a:ext cx="4185600" cy="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>
            <a:spLocks noGrp="1"/>
          </p:cNvSpPr>
          <p:nvPr>
            <p:ph type="pic" idx="3"/>
          </p:nvPr>
        </p:nvSpPr>
        <p:spPr>
          <a:xfrm>
            <a:off x="5432259" y="-18400"/>
            <a:ext cx="3734700" cy="3259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>
            <a:spLocks noGrp="1"/>
          </p:cNvSpPr>
          <p:nvPr>
            <p:ph type="pic" idx="2"/>
          </p:nvPr>
        </p:nvSpPr>
        <p:spPr>
          <a:xfrm>
            <a:off x="4989000" y="-13800"/>
            <a:ext cx="4155000" cy="3951900"/>
          </a:xfrm>
          <a:prstGeom prst="rect">
            <a:avLst/>
          </a:prstGeom>
          <a:noFill/>
          <a:ln>
            <a:noFill/>
          </a:ln>
        </p:spPr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715775" y="2389375"/>
            <a:ext cx="1877400" cy="47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2882996" y="2389375"/>
            <a:ext cx="1877400" cy="47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715775" y="2793825"/>
            <a:ext cx="1991100" cy="127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5"/>
          </p:nvPr>
        </p:nvSpPr>
        <p:spPr>
          <a:xfrm>
            <a:off x="2883000" y="2793825"/>
            <a:ext cx="1987800" cy="127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0404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endParaRPr/>
          </a:p>
        </p:txBody>
      </p:sp>
      <p:cxnSp>
        <p:nvCxnSpPr>
          <p:cNvPr id="29" name="Google Shape;29;p5"/>
          <p:cNvCxnSpPr/>
          <p:nvPr/>
        </p:nvCxnSpPr>
        <p:spPr>
          <a:xfrm>
            <a:off x="423900" y="1703450"/>
            <a:ext cx="0" cy="2901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>
            <a:spLocks noGrp="1"/>
          </p:cNvSpPr>
          <p:nvPr>
            <p:ph type="pic" idx="2"/>
          </p:nvPr>
        </p:nvSpPr>
        <p:spPr>
          <a:xfrm>
            <a:off x="7310401" y="-18396"/>
            <a:ext cx="1879500" cy="3554700"/>
          </a:xfrm>
          <a:prstGeom prst="rect">
            <a:avLst/>
          </a:prstGeom>
          <a:noFill/>
          <a:ln>
            <a:noFill/>
          </a:ln>
        </p:spPr>
      </p:sp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639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>
            <a:endParaRPr/>
          </a:p>
        </p:txBody>
      </p:sp>
      <p:cxnSp>
        <p:nvCxnSpPr>
          <p:cNvPr id="33" name="Google Shape;33;p6"/>
          <p:cNvCxnSpPr/>
          <p:nvPr/>
        </p:nvCxnSpPr>
        <p:spPr>
          <a:xfrm>
            <a:off x="486500" y="1343375"/>
            <a:ext cx="0" cy="3261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Google Shape;34;p6"/>
          <p:cNvSpPr/>
          <p:nvPr/>
        </p:nvSpPr>
        <p:spPr>
          <a:xfrm>
            <a:off x="7310401" y="3476600"/>
            <a:ext cx="1879500" cy="167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/>
          <p:nvPr/>
        </p:nvSpPr>
        <p:spPr>
          <a:xfrm rot="-5400000">
            <a:off x="8443694" y="4380951"/>
            <a:ext cx="726900" cy="816600"/>
          </a:xfrm>
          <a:prstGeom prst="flowChartDelay">
            <a:avLst/>
          </a:prstGeom>
          <a:solidFill>
            <a:srgbClr val="FFFFFF">
              <a:alpha val="69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subTitle" idx="1"/>
          </p:nvPr>
        </p:nvSpPr>
        <p:spPr>
          <a:xfrm>
            <a:off x="3526225" y="1814375"/>
            <a:ext cx="3396300" cy="147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Condensed Light"/>
              <a:buNone/>
              <a:defRPr>
                <a:solidFill>
                  <a:schemeClr val="accen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Condensed Light"/>
              <a:buNone/>
              <a:defRPr>
                <a:solidFill>
                  <a:schemeClr val="accen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Condensed Light"/>
              <a:buNone/>
              <a:defRPr>
                <a:solidFill>
                  <a:schemeClr val="accen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Condensed Light"/>
              <a:buNone/>
              <a:defRPr>
                <a:solidFill>
                  <a:schemeClr val="accen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Condensed Light"/>
              <a:buNone/>
              <a:defRPr>
                <a:solidFill>
                  <a:schemeClr val="accen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Condensed Light"/>
              <a:buNone/>
              <a:defRPr>
                <a:solidFill>
                  <a:schemeClr val="accen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Condensed Light"/>
              <a:buNone/>
              <a:defRPr>
                <a:solidFill>
                  <a:schemeClr val="accen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Condensed Light"/>
              <a:buNone/>
              <a:defRPr>
                <a:solidFill>
                  <a:schemeClr val="accen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38" name="Google Shape;38;p7"/>
          <p:cNvSpPr>
            <a:spLocks noGrp="1"/>
          </p:cNvSpPr>
          <p:nvPr>
            <p:ph type="pic" idx="2"/>
          </p:nvPr>
        </p:nvSpPr>
        <p:spPr>
          <a:xfrm>
            <a:off x="715100" y="1814375"/>
            <a:ext cx="2446200" cy="2794200"/>
          </a:xfrm>
          <a:prstGeom prst="rect">
            <a:avLst/>
          </a:prstGeom>
          <a:noFill/>
          <a:ln>
            <a:noFill/>
          </a:ln>
        </p:spPr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6202500" cy="6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>
            <a:endParaRPr/>
          </a:p>
        </p:txBody>
      </p:sp>
      <p:grpSp>
        <p:nvGrpSpPr>
          <p:cNvPr id="40" name="Google Shape;40;p7"/>
          <p:cNvGrpSpPr/>
          <p:nvPr/>
        </p:nvGrpSpPr>
        <p:grpSpPr>
          <a:xfrm>
            <a:off x="7524450" y="-18401"/>
            <a:ext cx="4525800" cy="5178944"/>
            <a:chOff x="4627575" y="-51075"/>
            <a:chExt cx="4525800" cy="5230200"/>
          </a:xfrm>
        </p:grpSpPr>
        <p:sp>
          <p:nvSpPr>
            <p:cNvPr id="41" name="Google Shape;41;p7"/>
            <p:cNvSpPr/>
            <p:nvPr/>
          </p:nvSpPr>
          <p:spPr>
            <a:xfrm>
              <a:off x="4683800" y="-51075"/>
              <a:ext cx="1600200" cy="5230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7"/>
            <p:cNvSpPr/>
            <p:nvPr/>
          </p:nvSpPr>
          <p:spPr>
            <a:xfrm rot="-5400000">
              <a:off x="4567725" y="593475"/>
              <a:ext cx="4645500" cy="45258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>
            <a:spLocks noGrp="1"/>
          </p:cNvSpPr>
          <p:nvPr>
            <p:ph type="pic" idx="2"/>
          </p:nvPr>
        </p:nvSpPr>
        <p:spPr>
          <a:xfrm>
            <a:off x="5763624" y="871200"/>
            <a:ext cx="3401100" cy="3401100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999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Font typeface="Urbanist"/>
              <a:buNone/>
              <a:defRPr sz="7200"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Font typeface="Urbanist"/>
              <a:buNone/>
              <a:defRPr sz="7200"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Font typeface="Urbanist"/>
              <a:buNone/>
              <a:defRPr sz="7200"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Font typeface="Urbanist"/>
              <a:buNone/>
              <a:defRPr sz="7200"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Font typeface="Urbanist"/>
              <a:buNone/>
              <a:defRPr sz="7200"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Font typeface="Urbanist"/>
              <a:buNone/>
              <a:defRPr sz="7200"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Font typeface="Urbanist"/>
              <a:buNone/>
              <a:defRPr sz="7200"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Font typeface="Urbanist"/>
              <a:buNone/>
              <a:defRPr sz="7200"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Font typeface="Urbanist"/>
              <a:buNone/>
              <a:defRPr sz="7200"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715100" y="2054000"/>
            <a:ext cx="4259700" cy="131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259700" cy="13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Urbanist Light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Urbanist Light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Urbanist Light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Urbanist Light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Urbanist Light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Urbanist Light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Urbanist Light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Urbanist Light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>
            <a:endParaRPr/>
          </a:p>
        </p:txBody>
      </p:sp>
      <p:sp>
        <p:nvSpPr>
          <p:cNvPr id="49" name="Google Shape;49;p9"/>
          <p:cNvSpPr>
            <a:spLocks noGrp="1"/>
          </p:cNvSpPr>
          <p:nvPr>
            <p:ph type="pic" idx="2"/>
          </p:nvPr>
        </p:nvSpPr>
        <p:spPr>
          <a:xfrm>
            <a:off x="5143500" y="957000"/>
            <a:ext cx="4000500" cy="3228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2" hasCustomPrompt="1"/>
          </p:nvPr>
        </p:nvSpPr>
        <p:spPr>
          <a:xfrm>
            <a:off x="825825" y="1353450"/>
            <a:ext cx="597300" cy="593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720000" y="2391053"/>
            <a:ext cx="292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sz="14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3"/>
          </p:nvPr>
        </p:nvSpPr>
        <p:spPr>
          <a:xfrm>
            <a:off x="720000" y="1889950"/>
            <a:ext cx="29262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>
            <a:spLocks noGrp="1"/>
          </p:cNvSpPr>
          <p:nvPr>
            <p:ph type="pic" idx="4"/>
          </p:nvPr>
        </p:nvSpPr>
        <p:spPr>
          <a:xfrm>
            <a:off x="8424000" y="-18403"/>
            <a:ext cx="801300" cy="51897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63" name="Google Shape;63;p13"/>
          <p:cNvCxnSpPr/>
          <p:nvPr/>
        </p:nvCxnSpPr>
        <p:spPr>
          <a:xfrm>
            <a:off x="488675" y="1429650"/>
            <a:ext cx="0" cy="3175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" name="Google Shape;64;p13"/>
          <p:cNvSpPr txBox="1">
            <a:spLocks noGrp="1"/>
          </p:cNvSpPr>
          <p:nvPr>
            <p:ph type="title" idx="5" hasCustomPrompt="1"/>
          </p:nvPr>
        </p:nvSpPr>
        <p:spPr>
          <a:xfrm>
            <a:off x="4677825" y="1353450"/>
            <a:ext cx="597300" cy="593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6"/>
          </p:nvPr>
        </p:nvSpPr>
        <p:spPr>
          <a:xfrm>
            <a:off x="4572000" y="2391052"/>
            <a:ext cx="292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sz="14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7"/>
          </p:nvPr>
        </p:nvSpPr>
        <p:spPr>
          <a:xfrm>
            <a:off x="4572000" y="1889950"/>
            <a:ext cx="29262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8" hasCustomPrompt="1"/>
          </p:nvPr>
        </p:nvSpPr>
        <p:spPr>
          <a:xfrm>
            <a:off x="825825" y="3082750"/>
            <a:ext cx="597300" cy="593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9"/>
          </p:nvPr>
        </p:nvSpPr>
        <p:spPr>
          <a:xfrm>
            <a:off x="720000" y="4120353"/>
            <a:ext cx="292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sz="14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3"/>
          </p:nvPr>
        </p:nvSpPr>
        <p:spPr>
          <a:xfrm>
            <a:off x="720000" y="3619250"/>
            <a:ext cx="29262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14" hasCustomPrompt="1"/>
          </p:nvPr>
        </p:nvSpPr>
        <p:spPr>
          <a:xfrm>
            <a:off x="4677825" y="3082750"/>
            <a:ext cx="597300" cy="593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5"/>
          </p:nvPr>
        </p:nvSpPr>
        <p:spPr>
          <a:xfrm>
            <a:off x="4572000" y="4120350"/>
            <a:ext cx="292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sz="14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6"/>
          </p:nvPr>
        </p:nvSpPr>
        <p:spPr>
          <a:xfrm>
            <a:off x="4572000" y="3619248"/>
            <a:ext cx="29262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●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■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●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■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●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■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8" r:id="rId8"/>
    <p:sldLayoutId id="2147483659" r:id="rId9"/>
    <p:sldLayoutId id="2147483664" r:id="rId10"/>
    <p:sldLayoutId id="2147483673" r:id="rId11"/>
    <p:sldLayoutId id="2147483676" r:id="rId12"/>
    <p:sldLayoutId id="2147483683" r:id="rId13"/>
    <p:sldLayoutId id="2147483684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76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10" Type="http://schemas.openxmlformats.org/officeDocument/2006/relationships/image" Target="../media/image24.svg"/><Relationship Id="rId4" Type="http://schemas.openxmlformats.org/officeDocument/2006/relationships/image" Target="../media/image18.svg"/><Relationship Id="rId9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2" name="Google Shape;302;p45"/>
          <p:cNvGrpSpPr/>
          <p:nvPr/>
        </p:nvGrpSpPr>
        <p:grpSpPr>
          <a:xfrm>
            <a:off x="6005129" y="-24250"/>
            <a:ext cx="3161400" cy="5192100"/>
            <a:chOff x="6005129" y="-24250"/>
            <a:chExt cx="3161400" cy="5192100"/>
          </a:xfrm>
        </p:grpSpPr>
        <p:grpSp>
          <p:nvGrpSpPr>
            <p:cNvPr id="303" name="Google Shape;303;p45"/>
            <p:cNvGrpSpPr/>
            <p:nvPr/>
          </p:nvGrpSpPr>
          <p:grpSpPr>
            <a:xfrm>
              <a:off x="6005129" y="-24250"/>
              <a:ext cx="3161400" cy="5192100"/>
              <a:chOff x="6005129" y="-24250"/>
              <a:chExt cx="3161400" cy="5192100"/>
            </a:xfrm>
          </p:grpSpPr>
          <p:sp>
            <p:nvSpPr>
              <p:cNvPr id="304" name="Google Shape;304;p45"/>
              <p:cNvSpPr/>
              <p:nvPr/>
            </p:nvSpPr>
            <p:spPr>
              <a:xfrm>
                <a:off x="6005129" y="-24250"/>
                <a:ext cx="3146400" cy="51774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45"/>
              <p:cNvSpPr/>
              <p:nvPr/>
            </p:nvSpPr>
            <p:spPr>
              <a:xfrm>
                <a:off x="6005129" y="-24250"/>
                <a:ext cx="3161400" cy="5192100"/>
              </a:xfrm>
              <a:prstGeom prst="flowChartDelay">
                <a:avLst/>
              </a:prstGeom>
              <a:solidFill>
                <a:srgbClr val="FFFFFF">
                  <a:alpha val="69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6" name="Google Shape;306;p45"/>
            <p:cNvSpPr/>
            <p:nvPr/>
          </p:nvSpPr>
          <p:spPr>
            <a:xfrm rot="-5400000">
              <a:off x="8776050" y="141150"/>
              <a:ext cx="204300" cy="2268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7" name="Google Shape;307;p45"/>
          <p:cNvSpPr txBox="1">
            <a:spLocks noGrp="1"/>
          </p:cNvSpPr>
          <p:nvPr>
            <p:ph type="ctrTitle"/>
          </p:nvPr>
        </p:nvSpPr>
        <p:spPr>
          <a:xfrm>
            <a:off x="715700" y="535000"/>
            <a:ext cx="4209000" cy="24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</a:rPr>
              <a:t>Mushrooms out of Waste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308" name="Google Shape;308;p45"/>
          <p:cNvSpPr txBox="1">
            <a:spLocks noGrp="1"/>
          </p:cNvSpPr>
          <p:nvPr>
            <p:ph type="subTitle" idx="1"/>
          </p:nvPr>
        </p:nvSpPr>
        <p:spPr>
          <a:xfrm>
            <a:off x="716245" y="3133324"/>
            <a:ext cx="4207800" cy="16890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Team 12 NICE Summer School 2023</a:t>
            </a:r>
          </a:p>
          <a:p>
            <a:pPr marL="285750" indent="-285750">
              <a:buFontTx/>
              <a:buChar char="-"/>
            </a:pPr>
            <a:r>
              <a:rPr lang="en" dirty="0"/>
              <a:t>Anushka Jain (UCD)</a:t>
            </a:r>
          </a:p>
          <a:p>
            <a:pPr marL="285750" indent="-285750">
              <a:buFontTx/>
              <a:buChar char="-"/>
            </a:pPr>
            <a:r>
              <a:rPr lang="en" dirty="0"/>
              <a:t>Maria Olivia Widjaya (UniPd)</a:t>
            </a:r>
          </a:p>
          <a:p>
            <a:pPr marL="285750" indent="-285750">
              <a:buFontTx/>
              <a:buChar char="-"/>
            </a:pPr>
            <a:r>
              <a:rPr lang="en" dirty="0"/>
              <a:t>Bernadette Fitzerald (Edinburgh)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dirty="0" err="1"/>
              <a:t>Olha</a:t>
            </a:r>
            <a:r>
              <a:rPr lang="en" dirty="0"/>
              <a:t> </a:t>
            </a:r>
            <a:r>
              <a:rPr lang="en" dirty="0" err="1"/>
              <a:t>Panchenko</a:t>
            </a:r>
            <a:r>
              <a:rPr lang="en" dirty="0"/>
              <a:t> (Kyiv)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Julien </a:t>
            </a:r>
            <a:r>
              <a:rPr lang="en-US" dirty="0" err="1"/>
              <a:t>Haumont</a:t>
            </a:r>
            <a:r>
              <a:rPr lang="en-US" dirty="0"/>
              <a:t> (Amsterdam)</a:t>
            </a:r>
            <a:endParaRPr dirty="0"/>
          </a:p>
        </p:txBody>
      </p:sp>
      <p:cxnSp>
        <p:nvCxnSpPr>
          <p:cNvPr id="309" name="Google Shape;309;p45"/>
          <p:cNvCxnSpPr/>
          <p:nvPr/>
        </p:nvCxnSpPr>
        <p:spPr>
          <a:xfrm>
            <a:off x="728700" y="3067200"/>
            <a:ext cx="3909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14" name="Google Shape;314;p4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5955" t="5213" r="14974" b="5204"/>
          <a:stretch/>
        </p:blipFill>
        <p:spPr>
          <a:xfrm>
            <a:off x="5125726" y="535000"/>
            <a:ext cx="4027500" cy="4074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58"/>
          <p:cNvSpPr/>
          <p:nvPr/>
        </p:nvSpPr>
        <p:spPr>
          <a:xfrm>
            <a:off x="0" y="0"/>
            <a:ext cx="5981100" cy="518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58"/>
          <p:cNvSpPr/>
          <p:nvPr/>
        </p:nvSpPr>
        <p:spPr>
          <a:xfrm rot="-5400000">
            <a:off x="167700" y="4688100"/>
            <a:ext cx="287700" cy="318300"/>
          </a:xfrm>
          <a:prstGeom prst="flowChartDelay">
            <a:avLst/>
          </a:prstGeom>
          <a:solidFill>
            <a:srgbClr val="FFFFFF">
              <a:alpha val="69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74" name="Google Shape;574;p5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58876" r="607" b="39228"/>
          <a:stretch/>
        </p:blipFill>
        <p:spPr>
          <a:xfrm>
            <a:off x="5763624" y="871200"/>
            <a:ext cx="3401098" cy="3401099"/>
          </a:xfrm>
          <a:prstGeom prst="rect">
            <a:avLst/>
          </a:prstGeom>
        </p:spPr>
      </p:pic>
      <p:sp>
        <p:nvSpPr>
          <p:cNvPr id="575" name="Google Shape;575;p58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999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Thank You</a:t>
            </a:r>
            <a:endParaRPr dirty="0">
              <a:solidFill>
                <a:schemeClr val="lt1"/>
              </a:solidFill>
            </a:endParaRPr>
          </a:p>
        </p:txBody>
      </p:sp>
      <p:cxnSp>
        <p:nvCxnSpPr>
          <p:cNvPr id="576" name="Google Shape;576;p58"/>
          <p:cNvCxnSpPr/>
          <p:nvPr/>
        </p:nvCxnSpPr>
        <p:spPr>
          <a:xfrm>
            <a:off x="728700" y="3133300"/>
            <a:ext cx="43923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77" name="Google Shape;577;p58"/>
          <p:cNvGrpSpPr/>
          <p:nvPr/>
        </p:nvGrpSpPr>
        <p:grpSpPr>
          <a:xfrm>
            <a:off x="7950589" y="4516100"/>
            <a:ext cx="478300" cy="92400"/>
            <a:chOff x="716300" y="4516100"/>
            <a:chExt cx="478300" cy="92400"/>
          </a:xfrm>
        </p:grpSpPr>
        <p:sp>
          <p:nvSpPr>
            <p:cNvPr id="578" name="Google Shape;578;p58"/>
            <p:cNvSpPr/>
            <p:nvPr/>
          </p:nvSpPr>
          <p:spPr>
            <a:xfrm rot="-5400000">
              <a:off x="7163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58"/>
            <p:cNvSpPr/>
            <p:nvPr/>
          </p:nvSpPr>
          <p:spPr>
            <a:xfrm rot="-5400000">
              <a:off x="90925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58"/>
            <p:cNvSpPr/>
            <p:nvPr/>
          </p:nvSpPr>
          <p:spPr>
            <a:xfrm rot="-5400000">
              <a:off x="11022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A1E2ADC6-B804-0F85-532A-FE7CBDF19D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4881763"/>
              </p:ext>
            </p:extLst>
          </p:nvPr>
        </p:nvGraphicFramePr>
        <p:xfrm>
          <a:off x="673838" y="1013300"/>
          <a:ext cx="5897195" cy="3865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32" name="Google Shape;332;p47"/>
          <p:cNvSpPr txBox="1">
            <a:spLocks noGrp="1"/>
          </p:cNvSpPr>
          <p:nvPr>
            <p:ph type="title" idx="2"/>
          </p:nvPr>
        </p:nvSpPr>
        <p:spPr>
          <a:xfrm>
            <a:off x="6058933" y="1684912"/>
            <a:ext cx="597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33" name="Google Shape;333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</a:t>
            </a:r>
            <a:r>
              <a:rPr lang="en">
                <a:solidFill>
                  <a:schemeClr val="lt2"/>
                </a:solidFill>
              </a:rPr>
              <a:t>CONTENTS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335" name="Google Shape;335;p47"/>
          <p:cNvPicPr preferRelativeResize="0">
            <a:picLocks noGrp="1"/>
          </p:cNvPicPr>
          <p:nvPr>
            <p:ph type="pic" idx="4"/>
          </p:nvPr>
        </p:nvPicPr>
        <p:blipFill rotWithShape="1">
          <a:blip r:embed="rId8">
            <a:alphaModFix/>
          </a:blip>
          <a:srcRect l="80873" r="9016"/>
          <a:stretch/>
        </p:blipFill>
        <p:spPr>
          <a:xfrm>
            <a:off x="8424000" y="-18403"/>
            <a:ext cx="801300" cy="5189699"/>
          </a:xfrm>
          <a:prstGeom prst="rect">
            <a:avLst/>
          </a:prstGeom>
        </p:spPr>
      </p:pic>
      <p:grpSp>
        <p:nvGrpSpPr>
          <p:cNvPr id="336" name="Google Shape;336;p47"/>
          <p:cNvGrpSpPr/>
          <p:nvPr/>
        </p:nvGrpSpPr>
        <p:grpSpPr>
          <a:xfrm rot="-5400000">
            <a:off x="7533951" y="727950"/>
            <a:ext cx="478300" cy="92400"/>
            <a:chOff x="716300" y="4516100"/>
            <a:chExt cx="478300" cy="92400"/>
          </a:xfrm>
        </p:grpSpPr>
        <p:sp>
          <p:nvSpPr>
            <p:cNvPr id="337" name="Google Shape;337;p47"/>
            <p:cNvSpPr/>
            <p:nvPr/>
          </p:nvSpPr>
          <p:spPr>
            <a:xfrm rot="-5400000">
              <a:off x="7163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47"/>
            <p:cNvSpPr/>
            <p:nvPr/>
          </p:nvSpPr>
          <p:spPr>
            <a:xfrm rot="-5400000">
              <a:off x="90925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47"/>
            <p:cNvSpPr/>
            <p:nvPr/>
          </p:nvSpPr>
          <p:spPr>
            <a:xfrm rot="-5400000">
              <a:off x="11022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0" name="Google Shape;340;p47"/>
          <p:cNvSpPr/>
          <p:nvPr/>
        </p:nvSpPr>
        <p:spPr>
          <a:xfrm rot="-5400000">
            <a:off x="8776050" y="4775550"/>
            <a:ext cx="204300" cy="226800"/>
          </a:xfrm>
          <a:prstGeom prst="flowChartDelay">
            <a:avLst/>
          </a:prstGeom>
          <a:solidFill>
            <a:srgbClr val="FFFFFF">
              <a:alpha val="316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47"/>
          <p:cNvSpPr txBox="1">
            <a:spLocks noGrp="1"/>
          </p:cNvSpPr>
          <p:nvPr>
            <p:ph type="title" idx="5"/>
          </p:nvPr>
        </p:nvSpPr>
        <p:spPr>
          <a:xfrm>
            <a:off x="6058933" y="3301094"/>
            <a:ext cx="597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" name="Google Shape;354;p48"/>
          <p:cNvGrpSpPr/>
          <p:nvPr/>
        </p:nvGrpSpPr>
        <p:grpSpPr>
          <a:xfrm>
            <a:off x="5432259" y="3202025"/>
            <a:ext cx="3730752" cy="2095399"/>
            <a:chOff x="5432150" y="3202025"/>
            <a:chExt cx="3749500" cy="2095399"/>
          </a:xfrm>
        </p:grpSpPr>
        <p:sp>
          <p:nvSpPr>
            <p:cNvPr id="355" name="Google Shape;355;p48"/>
            <p:cNvSpPr/>
            <p:nvPr/>
          </p:nvSpPr>
          <p:spPr>
            <a:xfrm>
              <a:off x="5434350" y="3202025"/>
              <a:ext cx="3747300" cy="1965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8"/>
            <p:cNvSpPr/>
            <p:nvPr/>
          </p:nvSpPr>
          <p:spPr>
            <a:xfrm rot="-5400000">
              <a:off x="5495150" y="3183024"/>
              <a:ext cx="2051400" cy="21774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7" name="Google Shape;357;p48"/>
            <p:cNvSpPr/>
            <p:nvPr/>
          </p:nvSpPr>
          <p:spPr>
            <a:xfrm rot="-5400000">
              <a:off x="8776050" y="4775550"/>
              <a:ext cx="204300" cy="2268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8" name="Google Shape;358;p48"/>
          <p:cNvSpPr txBox="1">
            <a:spLocks noGrp="1"/>
          </p:cNvSpPr>
          <p:nvPr>
            <p:ph type="title"/>
          </p:nvPr>
        </p:nvSpPr>
        <p:spPr>
          <a:xfrm>
            <a:off x="715100" y="1428333"/>
            <a:ext cx="4185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Description</a:t>
            </a:r>
            <a:endParaRPr dirty="0"/>
          </a:p>
        </p:txBody>
      </p:sp>
      <p:sp>
        <p:nvSpPr>
          <p:cNvPr id="359" name="Google Shape;359;p48"/>
          <p:cNvSpPr txBox="1">
            <a:spLocks noGrp="1"/>
          </p:cNvSpPr>
          <p:nvPr>
            <p:ph type="title" idx="2"/>
          </p:nvPr>
        </p:nvSpPr>
        <p:spPr>
          <a:xfrm>
            <a:off x="802017" y="535000"/>
            <a:ext cx="861900" cy="8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60" name="Google Shape;360;p48"/>
          <p:cNvSpPr txBox="1">
            <a:spLocks noGrp="1"/>
          </p:cNvSpPr>
          <p:nvPr>
            <p:ph type="subTitle" idx="1"/>
          </p:nvPr>
        </p:nvSpPr>
        <p:spPr>
          <a:xfrm>
            <a:off x="715100" y="2529115"/>
            <a:ext cx="4185600" cy="17163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en-ID" b="0" i="0" dirty="0">
                <a:solidFill>
                  <a:srgbClr val="374151"/>
                </a:solidFill>
                <a:effectLst/>
                <a:latin typeface="Söhne"/>
              </a:rPr>
              <a:t>Inefficient waste management and disposal practices contribute to environmental degradation and resource depletion.</a:t>
            </a:r>
          </a:p>
          <a:p>
            <a:pPr marL="0" indent="0" algn="just"/>
            <a:endParaRPr lang="en-ID" dirty="0">
              <a:solidFill>
                <a:srgbClr val="374151"/>
              </a:solidFill>
              <a:latin typeface="Söhne"/>
            </a:endParaRPr>
          </a:p>
          <a:p>
            <a:pPr marL="0" indent="0" algn="just"/>
            <a:r>
              <a:rPr lang="en-ID" i="0" dirty="0">
                <a:solidFill>
                  <a:srgbClr val="374151"/>
                </a:solidFill>
                <a:effectLst/>
                <a:latin typeface="Söhne"/>
              </a:rPr>
              <a:t>Waste materials such as </a:t>
            </a:r>
            <a:r>
              <a:rPr lang="en-ID" sz="1600" b="1" i="0" dirty="0">
                <a:solidFill>
                  <a:srgbClr val="374151"/>
                </a:solidFill>
                <a:effectLst/>
                <a:latin typeface="Söhne"/>
              </a:rPr>
              <a:t>paper, coffee grounds, and grape pomace </a:t>
            </a:r>
            <a:r>
              <a:rPr lang="en-ID" i="0" dirty="0">
                <a:solidFill>
                  <a:srgbClr val="374151"/>
                </a:solidFill>
                <a:effectLst/>
                <a:latin typeface="Söhne"/>
              </a:rPr>
              <a:t>pose signif</a:t>
            </a:r>
            <a:r>
              <a:rPr lang="en-ID" b="0" i="0" dirty="0">
                <a:solidFill>
                  <a:srgbClr val="374151"/>
                </a:solidFill>
                <a:effectLst/>
                <a:latin typeface="Söhne"/>
              </a:rPr>
              <a:t>icant challenges in terms of disposal and sustainability.</a:t>
            </a:r>
          </a:p>
          <a:p>
            <a:pPr marL="0" indent="0" algn="just"/>
            <a:endParaRPr dirty="0"/>
          </a:p>
        </p:txBody>
      </p:sp>
      <p:grpSp>
        <p:nvGrpSpPr>
          <p:cNvPr id="361" name="Google Shape;361;p48"/>
          <p:cNvGrpSpPr/>
          <p:nvPr/>
        </p:nvGrpSpPr>
        <p:grpSpPr>
          <a:xfrm>
            <a:off x="715100" y="4516100"/>
            <a:ext cx="478300" cy="92400"/>
            <a:chOff x="716300" y="4516100"/>
            <a:chExt cx="478300" cy="92400"/>
          </a:xfrm>
        </p:grpSpPr>
        <p:sp>
          <p:nvSpPr>
            <p:cNvPr id="362" name="Google Shape;362;p48"/>
            <p:cNvSpPr/>
            <p:nvPr/>
          </p:nvSpPr>
          <p:spPr>
            <a:xfrm rot="-5400000">
              <a:off x="7163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8"/>
            <p:cNvSpPr/>
            <p:nvPr/>
          </p:nvSpPr>
          <p:spPr>
            <a:xfrm rot="-5400000">
              <a:off x="90925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8"/>
            <p:cNvSpPr/>
            <p:nvPr/>
          </p:nvSpPr>
          <p:spPr>
            <a:xfrm rot="-5400000">
              <a:off x="11022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66" name="Google Shape;366;p48"/>
          <p:cNvCxnSpPr/>
          <p:nvPr/>
        </p:nvCxnSpPr>
        <p:spPr>
          <a:xfrm>
            <a:off x="728700" y="2276150"/>
            <a:ext cx="3956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6" name="Picture 2" descr="5 Innovative Ways to Recycle Used Coffee Grounds – Digital for Good |  RESET.ORG">
            <a:extLst>
              <a:ext uri="{FF2B5EF4-FFF2-40B4-BE49-F238E27FC236}">
                <a16:creationId xmlns:a16="http://schemas.microsoft.com/office/drawing/2014/main" id="{CFDF0B7B-B107-7062-6CB4-A1A31B4871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1300" y="664911"/>
            <a:ext cx="3339778" cy="2219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5 Innovative Ways to Recycle Used Coffee Grounds – Digital for Good |  RESET.ORG">
            <a:extLst>
              <a:ext uri="{FF2B5EF4-FFF2-40B4-BE49-F238E27FC236}">
                <a16:creationId xmlns:a16="http://schemas.microsoft.com/office/drawing/2014/main" id="{939AB6BF-3B5D-90B6-EBD2-4B9F2119D6F8}"/>
              </a:ext>
            </a:extLst>
          </p:cNvPr>
          <p:cNvPicPr>
            <a:picLocks noGrp="1" noChangeAspect="1" noChangeArrowheads="1"/>
          </p:cNvPicPr>
          <p:nvPr>
            <p:ph type="pic" idx="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15" r="11915"/>
          <a:stretch>
            <a:fillRect/>
          </a:stretch>
        </p:blipFill>
        <p:spPr bwMode="auto">
          <a:xfrm>
            <a:off x="5430838" y="-449206"/>
            <a:ext cx="3735387" cy="3259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omposition of grape pomace reported to 1000 kg [1]. | Download Scientific  Diagram">
            <a:extLst>
              <a:ext uri="{FF2B5EF4-FFF2-40B4-BE49-F238E27FC236}">
                <a16:creationId xmlns:a16="http://schemas.microsoft.com/office/drawing/2014/main" id="{A26B9EE3-CE48-6639-EE71-7AC4DEE04D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0838" y="2810100"/>
            <a:ext cx="3728562" cy="23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1" name="Google Shape;371;p49"/>
          <p:cNvGrpSpPr/>
          <p:nvPr/>
        </p:nvGrpSpPr>
        <p:grpSpPr>
          <a:xfrm>
            <a:off x="-537875" y="52956"/>
            <a:ext cx="6266650" cy="6764675"/>
            <a:chOff x="-840625" y="-38775"/>
            <a:chExt cx="6266650" cy="6764675"/>
          </a:xfrm>
        </p:grpSpPr>
        <p:sp>
          <p:nvSpPr>
            <p:cNvPr id="372" name="Google Shape;372;p49"/>
            <p:cNvSpPr/>
            <p:nvPr/>
          </p:nvSpPr>
          <p:spPr>
            <a:xfrm flipH="1">
              <a:off x="-76275" y="-38775"/>
              <a:ext cx="5502300" cy="5255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9"/>
            <p:cNvSpPr/>
            <p:nvPr/>
          </p:nvSpPr>
          <p:spPr>
            <a:xfrm rot="-5400000">
              <a:off x="-840625" y="3754100"/>
              <a:ext cx="2971800" cy="29718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9"/>
            <p:cNvSpPr/>
            <p:nvPr/>
          </p:nvSpPr>
          <p:spPr>
            <a:xfrm rot="-5400000">
              <a:off x="5058075" y="141150"/>
              <a:ext cx="204300" cy="2268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5" name="Google Shape;375;p49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259700" cy="13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Solution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76" name="Google Shape;376;p49"/>
          <p:cNvSpPr txBox="1">
            <a:spLocks noGrp="1"/>
          </p:cNvSpPr>
          <p:nvPr>
            <p:ph type="subTitle" idx="1"/>
          </p:nvPr>
        </p:nvSpPr>
        <p:spPr>
          <a:xfrm>
            <a:off x="715100" y="2054000"/>
            <a:ext cx="4259700" cy="13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i="0" dirty="0">
                <a:solidFill>
                  <a:schemeClr val="bg1"/>
                </a:solidFill>
                <a:effectLst/>
                <a:latin typeface=""/>
              </a:rPr>
              <a:t>Italians buy and consume mushrooms in all forms: raw, washed, sliced, in soup, cooked or frozen. 70% of mushrooms sold are fresh, the remaining 30% are processed.</a:t>
            </a:r>
            <a:endParaRPr sz="1600" dirty="0">
              <a:solidFill>
                <a:schemeClr val="bg1"/>
              </a:solidFill>
              <a:latin typeface=""/>
            </a:endParaRPr>
          </a:p>
        </p:txBody>
      </p:sp>
      <p:grpSp>
        <p:nvGrpSpPr>
          <p:cNvPr id="377" name="Google Shape;377;p49"/>
          <p:cNvGrpSpPr/>
          <p:nvPr/>
        </p:nvGrpSpPr>
        <p:grpSpPr>
          <a:xfrm>
            <a:off x="7955300" y="4516100"/>
            <a:ext cx="478300" cy="92400"/>
            <a:chOff x="716300" y="4516100"/>
            <a:chExt cx="478300" cy="92400"/>
          </a:xfrm>
        </p:grpSpPr>
        <p:sp>
          <p:nvSpPr>
            <p:cNvPr id="378" name="Google Shape;378;p49"/>
            <p:cNvSpPr/>
            <p:nvPr/>
          </p:nvSpPr>
          <p:spPr>
            <a:xfrm rot="-5400000">
              <a:off x="7163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9"/>
            <p:cNvSpPr/>
            <p:nvPr/>
          </p:nvSpPr>
          <p:spPr>
            <a:xfrm rot="-5400000">
              <a:off x="90925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9"/>
            <p:cNvSpPr/>
            <p:nvPr/>
          </p:nvSpPr>
          <p:spPr>
            <a:xfrm rot="-5400000">
              <a:off x="11022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81" name="Google Shape;381;p49"/>
          <p:cNvCxnSpPr/>
          <p:nvPr/>
        </p:nvCxnSpPr>
        <p:spPr>
          <a:xfrm>
            <a:off x="728700" y="1848000"/>
            <a:ext cx="3733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2" name="Google Shape;382;p49"/>
          <p:cNvCxnSpPr/>
          <p:nvPr/>
        </p:nvCxnSpPr>
        <p:spPr>
          <a:xfrm>
            <a:off x="728700" y="1905797"/>
            <a:ext cx="4188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87C7582E-9858-565B-AA7E-192343CDE66E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 rotWithShape="1">
          <a:blip r:embed="rId3"/>
          <a:srcRect l="12805" t="6459" r="-32669" b="16684"/>
          <a:stretch/>
        </p:blipFill>
        <p:spPr>
          <a:xfrm>
            <a:off x="5834246" y="957450"/>
            <a:ext cx="4000500" cy="3228600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52"/>
          <p:cNvSpPr txBox="1">
            <a:spLocks noGrp="1"/>
          </p:cNvSpPr>
          <p:nvPr>
            <p:ph type="title"/>
          </p:nvPr>
        </p:nvSpPr>
        <p:spPr>
          <a:xfrm>
            <a:off x="691964" y="214644"/>
            <a:ext cx="6202500" cy="6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Cultivation</a:t>
            </a:r>
            <a:r>
              <a:rPr lang="en" dirty="0"/>
              <a:t> of</a:t>
            </a:r>
            <a:r>
              <a:rPr lang="en" dirty="0">
                <a:solidFill>
                  <a:schemeClr val="lt2"/>
                </a:solidFill>
              </a:rPr>
              <a:t> Mushrooms</a:t>
            </a:r>
            <a:endParaRPr dirty="0">
              <a:solidFill>
                <a:schemeClr val="lt2"/>
              </a:solidFill>
            </a:endParaRPr>
          </a:p>
        </p:txBody>
      </p:sp>
      <p:grpSp>
        <p:nvGrpSpPr>
          <p:cNvPr id="440" name="Google Shape;440;p52"/>
          <p:cNvGrpSpPr/>
          <p:nvPr/>
        </p:nvGrpSpPr>
        <p:grpSpPr>
          <a:xfrm>
            <a:off x="3554064" y="4516100"/>
            <a:ext cx="478300" cy="92400"/>
            <a:chOff x="716300" y="4516100"/>
            <a:chExt cx="478300" cy="92400"/>
          </a:xfrm>
        </p:grpSpPr>
        <p:sp>
          <p:nvSpPr>
            <p:cNvPr id="441" name="Google Shape;441;p52"/>
            <p:cNvSpPr/>
            <p:nvPr/>
          </p:nvSpPr>
          <p:spPr>
            <a:xfrm rot="-5400000">
              <a:off x="7163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52"/>
            <p:cNvSpPr/>
            <p:nvPr/>
          </p:nvSpPr>
          <p:spPr>
            <a:xfrm rot="-5400000">
              <a:off x="90925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52"/>
            <p:cNvSpPr/>
            <p:nvPr/>
          </p:nvSpPr>
          <p:spPr>
            <a:xfrm rot="-5400000">
              <a:off x="11022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44" name="Google Shape;444;p52"/>
          <p:cNvCxnSpPr/>
          <p:nvPr/>
        </p:nvCxnSpPr>
        <p:spPr>
          <a:xfrm>
            <a:off x="714875" y="1585775"/>
            <a:ext cx="2457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6" name="Google Shape;446;p52"/>
          <p:cNvSpPr/>
          <p:nvPr/>
        </p:nvSpPr>
        <p:spPr>
          <a:xfrm rot="-5400000">
            <a:off x="7783725" y="141150"/>
            <a:ext cx="204300" cy="226800"/>
          </a:xfrm>
          <a:prstGeom prst="flowChartDelay">
            <a:avLst/>
          </a:prstGeom>
          <a:solidFill>
            <a:srgbClr val="FFFFFF">
              <a:alpha val="69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3A0B01-570A-EC3F-60AF-DB7540E18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4560" y="1152413"/>
            <a:ext cx="2522766" cy="33636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298683-4B4E-4350-E0CD-ED02BF9A6A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36" t="6261" r="4216" b="3417"/>
          <a:stretch/>
        </p:blipFill>
        <p:spPr>
          <a:xfrm>
            <a:off x="814516" y="911544"/>
            <a:ext cx="5479096" cy="404540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6" name="Google Shape;426;p51"/>
          <p:cNvCxnSpPr/>
          <p:nvPr/>
        </p:nvCxnSpPr>
        <p:spPr>
          <a:xfrm>
            <a:off x="728700" y="2863981"/>
            <a:ext cx="3043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27" name="Google Shape;427;p51"/>
          <p:cNvGrpSpPr/>
          <p:nvPr/>
        </p:nvGrpSpPr>
        <p:grpSpPr>
          <a:xfrm rot="5400000">
            <a:off x="266567" y="4309350"/>
            <a:ext cx="478300" cy="92400"/>
            <a:chOff x="716300" y="4516100"/>
            <a:chExt cx="478300" cy="92400"/>
          </a:xfrm>
        </p:grpSpPr>
        <p:sp>
          <p:nvSpPr>
            <p:cNvPr id="428" name="Google Shape;428;p51"/>
            <p:cNvSpPr/>
            <p:nvPr/>
          </p:nvSpPr>
          <p:spPr>
            <a:xfrm rot="-5400000">
              <a:off x="7163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51"/>
            <p:cNvSpPr/>
            <p:nvPr/>
          </p:nvSpPr>
          <p:spPr>
            <a:xfrm rot="-5400000">
              <a:off x="90925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51"/>
            <p:cNvSpPr/>
            <p:nvPr/>
          </p:nvSpPr>
          <p:spPr>
            <a:xfrm rot="-5400000">
              <a:off x="11022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1" name="Google Shape;431;p51"/>
          <p:cNvSpPr txBox="1">
            <a:spLocks noGrp="1"/>
          </p:cNvSpPr>
          <p:nvPr>
            <p:ph type="title" idx="2"/>
          </p:nvPr>
        </p:nvSpPr>
        <p:spPr>
          <a:xfrm>
            <a:off x="802300" y="535000"/>
            <a:ext cx="861900" cy="8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33" name="Google Shape;433;p51"/>
          <p:cNvSpPr txBox="1">
            <a:spLocks noGrp="1"/>
          </p:cNvSpPr>
          <p:nvPr>
            <p:ph type="title"/>
          </p:nvPr>
        </p:nvSpPr>
        <p:spPr>
          <a:xfrm>
            <a:off x="612938" y="1662578"/>
            <a:ext cx="36147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lt2"/>
                </a:solidFill>
              </a:rPr>
              <a:t>Program Implementation</a:t>
            </a:r>
            <a:endParaRPr sz="3200" dirty="0">
              <a:solidFill>
                <a:schemeClr val="lt2"/>
              </a:solidFill>
            </a:endParaRP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DE527F9A-96D2-004A-19A3-82136CAC76C0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l="6481" r="6481"/>
          <a:stretch>
            <a:fillRect/>
          </a:stretch>
        </p:blipFill>
        <p:spPr>
          <a:xfrm>
            <a:off x="6737332" y="3078363"/>
            <a:ext cx="1739224" cy="1997922"/>
          </a:xfrm>
        </p:spPr>
      </p:pic>
      <p:pic>
        <p:nvPicPr>
          <p:cNvPr id="3078" name="Picture 6" descr="Master Sustainable Agriculture - Unipd | Legnaro">
            <a:extLst>
              <a:ext uri="{FF2B5EF4-FFF2-40B4-BE49-F238E27FC236}">
                <a16:creationId xmlns:a16="http://schemas.microsoft.com/office/drawing/2014/main" id="{ACD88DCE-48B8-E903-B11C-110AB441D1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2314" y="67215"/>
            <a:ext cx="1794242" cy="1794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434;p51">
            <a:extLst>
              <a:ext uri="{FF2B5EF4-FFF2-40B4-BE49-F238E27FC236}">
                <a16:creationId xmlns:a16="http://schemas.microsoft.com/office/drawing/2014/main" id="{BBBCB3BC-0CD1-CC68-D177-72BFE46BBE8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775" y="3115336"/>
            <a:ext cx="3614700" cy="12864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ID" sz="1600" dirty="0"/>
              <a:t>O</a:t>
            </a:r>
            <a:r>
              <a:rPr lang="en" sz="1600" dirty="0"/>
              <a:t>f Students</a:t>
            </a:r>
          </a:p>
          <a:p>
            <a:pPr marL="0" indent="0"/>
            <a:r>
              <a:rPr lang="en" sz="1600" dirty="0"/>
              <a:t>F</a:t>
            </a:r>
            <a:r>
              <a:rPr lang="en-ID" sz="1600" dirty="0"/>
              <a:t>o</a:t>
            </a:r>
            <a:r>
              <a:rPr lang="en" sz="1600" dirty="0"/>
              <a:t>r Students</a:t>
            </a:r>
            <a:endParaRPr lang="en-ID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By Students </a:t>
            </a:r>
          </a:p>
          <a:p>
            <a:pPr marL="0" indent="0"/>
            <a:endParaRPr lang="en" sz="1600" dirty="0"/>
          </a:p>
          <a:p>
            <a:pPr marL="0" indent="0"/>
            <a:r>
              <a:rPr lang="en-ID" sz="1200" i="1" dirty="0"/>
              <a:t>Maximising Student Engagement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600" dirty="0"/>
          </a:p>
        </p:txBody>
      </p:sp>
      <p:pic>
        <p:nvPicPr>
          <p:cNvPr id="3080" name="Picture 8" descr="Student engagement png images | PNGEgg">
            <a:extLst>
              <a:ext uri="{FF2B5EF4-FFF2-40B4-BE49-F238E27FC236}">
                <a16:creationId xmlns:a16="http://schemas.microsoft.com/office/drawing/2014/main" id="{02294835-423A-A0FE-8A15-21668DD0E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9413" y="1207319"/>
            <a:ext cx="2594117" cy="2594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4401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5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639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POTENTIAL</a:t>
            </a:r>
            <a:endParaRPr dirty="0">
              <a:solidFill>
                <a:schemeClr val="lt2"/>
              </a:solidFill>
            </a:endParaRPr>
          </a:p>
        </p:txBody>
      </p:sp>
      <p:grpSp>
        <p:nvGrpSpPr>
          <p:cNvPr id="506" name="Google Shape;506;p54"/>
          <p:cNvGrpSpPr/>
          <p:nvPr/>
        </p:nvGrpSpPr>
        <p:grpSpPr>
          <a:xfrm>
            <a:off x="6633689" y="535000"/>
            <a:ext cx="478300" cy="92400"/>
            <a:chOff x="716300" y="4516100"/>
            <a:chExt cx="478300" cy="92400"/>
          </a:xfrm>
        </p:grpSpPr>
        <p:sp>
          <p:nvSpPr>
            <p:cNvPr id="507" name="Google Shape;507;p54"/>
            <p:cNvSpPr/>
            <p:nvPr/>
          </p:nvSpPr>
          <p:spPr>
            <a:xfrm rot="-5400000">
              <a:off x="7163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54"/>
            <p:cNvSpPr/>
            <p:nvPr/>
          </p:nvSpPr>
          <p:spPr>
            <a:xfrm rot="-5400000">
              <a:off x="90925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54"/>
            <p:cNvSpPr/>
            <p:nvPr/>
          </p:nvSpPr>
          <p:spPr>
            <a:xfrm rot="-5400000">
              <a:off x="11022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4" name="Google Shape;514;p54"/>
          <p:cNvSpPr txBox="1"/>
          <p:nvPr/>
        </p:nvSpPr>
        <p:spPr>
          <a:xfrm>
            <a:off x="720000" y="1343136"/>
            <a:ext cx="1669025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SDG UN Goals</a:t>
            </a:r>
            <a:endParaRPr sz="2000" b="1" dirty="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FB20B78-A9C0-32A7-61AF-82D72FF66F02}"/>
              </a:ext>
            </a:extLst>
          </p:cNvPr>
          <p:cNvGrpSpPr/>
          <p:nvPr/>
        </p:nvGrpSpPr>
        <p:grpSpPr>
          <a:xfrm>
            <a:off x="720000" y="1817802"/>
            <a:ext cx="3381207" cy="2966699"/>
            <a:chOff x="5886810" y="-5532"/>
            <a:chExt cx="3257190" cy="326875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14579E7-509F-DDC3-A805-E532DFA31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86810" y="-5532"/>
              <a:ext cx="1628595" cy="162859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4D92387-4E7A-2078-CFED-FC5B31BDFB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15405" y="6033"/>
              <a:ext cx="1628595" cy="162859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CDEB03B-3271-7687-67A9-C55A9FC06F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89530" y="1634628"/>
              <a:ext cx="1628595" cy="162859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35780CF-DD89-3556-290C-C7AD27BC51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526918" y="1634628"/>
              <a:ext cx="1605567" cy="1605567"/>
            </a:xfrm>
            <a:prstGeom prst="rect">
              <a:avLst/>
            </a:prstGeom>
          </p:spPr>
        </p:pic>
      </p:grpSp>
      <p:sp>
        <p:nvSpPr>
          <p:cNvPr id="10" name="Google Shape;514;p54">
            <a:extLst>
              <a:ext uri="{FF2B5EF4-FFF2-40B4-BE49-F238E27FC236}">
                <a16:creationId xmlns:a16="http://schemas.microsoft.com/office/drawing/2014/main" id="{65C638A1-1A34-35FF-606D-07919803CF09}"/>
              </a:ext>
            </a:extLst>
          </p:cNvPr>
          <p:cNvSpPr txBox="1"/>
          <p:nvPr/>
        </p:nvSpPr>
        <p:spPr>
          <a:xfrm>
            <a:off x="4572000" y="1343136"/>
            <a:ext cx="1669025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Involvement</a:t>
            </a:r>
            <a:endParaRPr sz="2000" b="1" dirty="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1" name="Google Shape;504;p54">
            <a:extLst>
              <a:ext uri="{FF2B5EF4-FFF2-40B4-BE49-F238E27FC236}">
                <a16:creationId xmlns:a16="http://schemas.microsoft.com/office/drawing/2014/main" id="{EE12759E-0154-11CF-7B15-081D9C0AE790}"/>
              </a:ext>
            </a:extLst>
          </p:cNvPr>
          <p:cNvSpPr txBox="1"/>
          <p:nvPr/>
        </p:nvSpPr>
        <p:spPr>
          <a:xfrm>
            <a:off x="4571999" y="1665934"/>
            <a:ext cx="2447589" cy="962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Students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Professors &amp; Experts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Local Community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2" name="Google Shape;514;p54">
            <a:extLst>
              <a:ext uri="{FF2B5EF4-FFF2-40B4-BE49-F238E27FC236}">
                <a16:creationId xmlns:a16="http://schemas.microsoft.com/office/drawing/2014/main" id="{992B8847-102D-CF45-7901-2AEFC99FE7EC}"/>
              </a:ext>
            </a:extLst>
          </p:cNvPr>
          <p:cNvSpPr txBox="1"/>
          <p:nvPr/>
        </p:nvSpPr>
        <p:spPr>
          <a:xfrm>
            <a:off x="4571999" y="3156099"/>
            <a:ext cx="2002599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Economic Gain</a:t>
            </a:r>
            <a:endParaRPr sz="2000" b="1" dirty="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3" name="Google Shape;504;p54">
            <a:extLst>
              <a:ext uri="{FF2B5EF4-FFF2-40B4-BE49-F238E27FC236}">
                <a16:creationId xmlns:a16="http://schemas.microsoft.com/office/drawing/2014/main" id="{C63CA825-7B19-8BB1-C463-D1BF47AEBEBA}"/>
              </a:ext>
            </a:extLst>
          </p:cNvPr>
          <p:cNvSpPr txBox="1"/>
          <p:nvPr/>
        </p:nvSpPr>
        <p:spPr>
          <a:xfrm>
            <a:off x="4571999" y="3502782"/>
            <a:ext cx="2768085" cy="962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Profits from selling of Mushrooms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Source University Cafeteria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96;p50">
            <a:extLst>
              <a:ext uri="{FF2B5EF4-FFF2-40B4-BE49-F238E27FC236}">
                <a16:creationId xmlns:a16="http://schemas.microsoft.com/office/drawing/2014/main" id="{7CB63EDB-7B2B-7EB8-272B-94389C686B6F}"/>
              </a:ext>
            </a:extLst>
          </p:cNvPr>
          <p:cNvSpPr/>
          <p:nvPr/>
        </p:nvSpPr>
        <p:spPr>
          <a:xfrm>
            <a:off x="1988275" y="1445956"/>
            <a:ext cx="572699" cy="572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572;p58">
            <a:extLst>
              <a:ext uri="{FF2B5EF4-FFF2-40B4-BE49-F238E27FC236}">
                <a16:creationId xmlns:a16="http://schemas.microsoft.com/office/drawing/2014/main" id="{F7D845E6-AEE3-0874-021E-39E54B273301}"/>
              </a:ext>
            </a:extLst>
          </p:cNvPr>
          <p:cNvSpPr/>
          <p:nvPr/>
        </p:nvSpPr>
        <p:spPr>
          <a:xfrm>
            <a:off x="5289140" y="-81643"/>
            <a:ext cx="3759403" cy="522514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88" name="Google Shape;388;p50"/>
          <p:cNvSpPr txBox="1">
            <a:spLocks noGrp="1"/>
          </p:cNvSpPr>
          <p:nvPr>
            <p:ph type="subTitle" idx="1"/>
          </p:nvPr>
        </p:nvSpPr>
        <p:spPr>
          <a:xfrm>
            <a:off x="328110" y="2308650"/>
            <a:ext cx="874737" cy="52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How?</a:t>
            </a:r>
            <a:endParaRPr dirty="0"/>
          </a:p>
        </p:txBody>
      </p:sp>
      <p:sp>
        <p:nvSpPr>
          <p:cNvPr id="389" name="Google Shape;389;p50"/>
          <p:cNvSpPr txBox="1">
            <a:spLocks noGrp="1"/>
          </p:cNvSpPr>
          <p:nvPr>
            <p:ph type="title"/>
          </p:nvPr>
        </p:nvSpPr>
        <p:spPr>
          <a:xfrm>
            <a:off x="328111" y="445025"/>
            <a:ext cx="46466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Contextual </a:t>
            </a:r>
            <a:r>
              <a:rPr lang="en" dirty="0" err="1"/>
              <a:t>Realisation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390" name="Google Shape;390;p50"/>
          <p:cNvSpPr txBox="1">
            <a:spLocks noGrp="1"/>
          </p:cNvSpPr>
          <p:nvPr>
            <p:ph type="subTitle" idx="2"/>
          </p:nvPr>
        </p:nvSpPr>
        <p:spPr>
          <a:xfrm>
            <a:off x="328110" y="2874100"/>
            <a:ext cx="1695799" cy="9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RnD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(regulations, permits suitable for indoor cultivation)</a:t>
            </a:r>
            <a:endParaRPr dirty="0"/>
          </a:p>
        </p:txBody>
      </p:sp>
      <p:grpSp>
        <p:nvGrpSpPr>
          <p:cNvPr id="391" name="Google Shape;391;p50"/>
          <p:cNvGrpSpPr/>
          <p:nvPr/>
        </p:nvGrpSpPr>
        <p:grpSpPr>
          <a:xfrm>
            <a:off x="724547" y="4309350"/>
            <a:ext cx="478300" cy="92400"/>
            <a:chOff x="716300" y="4516100"/>
            <a:chExt cx="478300" cy="92400"/>
          </a:xfrm>
        </p:grpSpPr>
        <p:sp>
          <p:nvSpPr>
            <p:cNvPr id="392" name="Google Shape;392;p50"/>
            <p:cNvSpPr/>
            <p:nvPr/>
          </p:nvSpPr>
          <p:spPr>
            <a:xfrm rot="-5400000">
              <a:off x="7163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50"/>
            <p:cNvSpPr/>
            <p:nvPr/>
          </p:nvSpPr>
          <p:spPr>
            <a:xfrm rot="-5400000">
              <a:off x="90925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50"/>
            <p:cNvSpPr/>
            <p:nvPr/>
          </p:nvSpPr>
          <p:spPr>
            <a:xfrm rot="-5400000">
              <a:off x="11022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6" name="Google Shape;396;p50"/>
          <p:cNvSpPr/>
          <p:nvPr/>
        </p:nvSpPr>
        <p:spPr>
          <a:xfrm>
            <a:off x="391611" y="1445956"/>
            <a:ext cx="572699" cy="572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2" name="Google Shape;402;p50"/>
          <p:cNvSpPr txBox="1">
            <a:spLocks noGrp="1"/>
          </p:cNvSpPr>
          <p:nvPr>
            <p:ph type="subTitle" idx="5"/>
          </p:nvPr>
        </p:nvSpPr>
        <p:spPr>
          <a:xfrm>
            <a:off x="3561282" y="2874100"/>
            <a:ext cx="1492444" cy="9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Small scale setup within the confines of university</a:t>
            </a:r>
          </a:p>
        </p:txBody>
      </p:sp>
      <p:sp>
        <p:nvSpPr>
          <p:cNvPr id="403" name="Google Shape;403;p50"/>
          <p:cNvSpPr txBox="1">
            <a:spLocks noGrp="1"/>
          </p:cNvSpPr>
          <p:nvPr>
            <p:ph type="subTitle" idx="7"/>
          </p:nvPr>
        </p:nvSpPr>
        <p:spPr>
          <a:xfrm>
            <a:off x="2007028" y="2913350"/>
            <a:ext cx="1677236" cy="9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Over the course of the semester</a:t>
            </a:r>
            <a:endParaRPr dirty="0"/>
          </a:p>
        </p:txBody>
      </p:sp>
      <p:pic>
        <p:nvPicPr>
          <p:cNvPr id="3" name="Graphic 2" descr="Head with gears">
            <a:extLst>
              <a:ext uri="{FF2B5EF4-FFF2-40B4-BE49-F238E27FC236}">
                <a16:creationId xmlns:a16="http://schemas.microsoft.com/office/drawing/2014/main" id="{16CE0246-E69B-76F8-CD7F-4A0A488CBC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0998" y="1460875"/>
            <a:ext cx="572699" cy="572699"/>
          </a:xfrm>
          <a:prstGeom prst="rect">
            <a:avLst/>
          </a:prstGeom>
        </p:spPr>
      </p:pic>
      <p:pic>
        <p:nvPicPr>
          <p:cNvPr id="5" name="Graphic 4" descr="Daily calendar">
            <a:extLst>
              <a:ext uri="{FF2B5EF4-FFF2-40B4-BE49-F238E27FC236}">
                <a16:creationId xmlns:a16="http://schemas.microsoft.com/office/drawing/2014/main" id="{6ABBDF5B-7F0A-20DC-85A2-8C03BE26FA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58664" y="1404953"/>
            <a:ext cx="631919" cy="631919"/>
          </a:xfrm>
          <a:prstGeom prst="rect">
            <a:avLst/>
          </a:prstGeom>
        </p:spPr>
      </p:pic>
      <p:sp>
        <p:nvSpPr>
          <p:cNvPr id="12" name="Google Shape;397;p50">
            <a:extLst>
              <a:ext uri="{FF2B5EF4-FFF2-40B4-BE49-F238E27FC236}">
                <a16:creationId xmlns:a16="http://schemas.microsoft.com/office/drawing/2014/main" id="{185B55F8-8FAF-0531-4772-CA0BF1E089CF}"/>
              </a:ext>
            </a:extLst>
          </p:cNvPr>
          <p:cNvSpPr/>
          <p:nvPr/>
        </p:nvSpPr>
        <p:spPr>
          <a:xfrm>
            <a:off x="5515785" y="445025"/>
            <a:ext cx="572700" cy="572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" name="Graphic 13" descr="School boy">
            <a:extLst>
              <a:ext uri="{FF2B5EF4-FFF2-40B4-BE49-F238E27FC236}">
                <a16:creationId xmlns:a16="http://schemas.microsoft.com/office/drawing/2014/main" id="{A016287A-42CA-1386-A0F5-73CBEFFBC54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10732" y="445026"/>
            <a:ext cx="572699" cy="572699"/>
          </a:xfrm>
          <a:prstGeom prst="rect">
            <a:avLst/>
          </a:prstGeom>
        </p:spPr>
      </p:pic>
      <p:sp>
        <p:nvSpPr>
          <p:cNvPr id="15" name="Google Shape;401;p50">
            <a:extLst>
              <a:ext uri="{FF2B5EF4-FFF2-40B4-BE49-F238E27FC236}">
                <a16:creationId xmlns:a16="http://schemas.microsoft.com/office/drawing/2014/main" id="{B7EC2849-DED6-586F-EFFF-BD4545AF3FAF}"/>
              </a:ext>
            </a:extLst>
          </p:cNvPr>
          <p:cNvSpPr txBox="1">
            <a:spLocks/>
          </p:cNvSpPr>
          <p:nvPr/>
        </p:nvSpPr>
        <p:spPr>
          <a:xfrm>
            <a:off x="6221945" y="581807"/>
            <a:ext cx="2683030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000" b="0" i="0" u="none" strike="noStrike" cap="none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>
            <a:pPr marL="0" indent="0"/>
            <a:r>
              <a:rPr lang="en-ID" sz="3500" dirty="0">
                <a:solidFill>
                  <a:schemeClr val="bg1"/>
                </a:solidFill>
              </a:rPr>
              <a:t>Monitoring</a:t>
            </a:r>
          </a:p>
        </p:txBody>
      </p:sp>
      <p:sp>
        <p:nvSpPr>
          <p:cNvPr id="4" name="Google Shape;402;p50">
            <a:extLst>
              <a:ext uri="{FF2B5EF4-FFF2-40B4-BE49-F238E27FC236}">
                <a16:creationId xmlns:a16="http://schemas.microsoft.com/office/drawing/2014/main" id="{6BDA3842-57A8-3E31-4384-1FE671135676}"/>
              </a:ext>
            </a:extLst>
          </p:cNvPr>
          <p:cNvSpPr txBox="1">
            <a:spLocks/>
          </p:cNvSpPr>
          <p:nvPr/>
        </p:nvSpPr>
        <p:spPr>
          <a:xfrm>
            <a:off x="5511759" y="1404953"/>
            <a:ext cx="3000054" cy="1365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None/>
              <a:defRPr sz="1400" b="0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None/>
              <a:defRPr sz="14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None/>
              <a:defRPr sz="14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None/>
              <a:defRPr sz="14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None/>
              <a:defRPr sz="14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None/>
              <a:defRPr sz="14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None/>
              <a:defRPr sz="14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None/>
              <a:defRPr sz="14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None/>
              <a:defRPr sz="14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/>
            <a:r>
              <a:rPr lang="en-ID" dirty="0">
                <a:solidFill>
                  <a:schemeClr val="bg1"/>
                </a:solidFill>
              </a:rPr>
              <a:t>Tracking Production &amp; Yield</a:t>
            </a:r>
          </a:p>
          <a:p>
            <a:pPr marL="0" indent="0"/>
            <a:r>
              <a:rPr lang="en-ID" dirty="0">
                <a:solidFill>
                  <a:schemeClr val="bg1"/>
                </a:solidFill>
              </a:rPr>
              <a:t>(Quality &amp; Quantity)</a:t>
            </a:r>
          </a:p>
          <a:p>
            <a:pPr marL="0" indent="0"/>
            <a:endParaRPr lang="en-ID" dirty="0">
              <a:solidFill>
                <a:schemeClr val="bg1"/>
              </a:solidFill>
            </a:endParaRPr>
          </a:p>
          <a:p>
            <a:pPr marL="0" indent="0"/>
            <a:r>
              <a:rPr lang="en-ID" dirty="0">
                <a:solidFill>
                  <a:schemeClr val="bg1"/>
                </a:solidFill>
              </a:rPr>
              <a:t>Waste Diversification</a:t>
            </a:r>
          </a:p>
          <a:p>
            <a:pPr marL="0" indent="0"/>
            <a:endParaRPr lang="en-ID" dirty="0">
              <a:solidFill>
                <a:schemeClr val="bg1"/>
              </a:solidFill>
            </a:endParaRPr>
          </a:p>
          <a:p>
            <a:pPr marL="0" indent="0"/>
            <a:r>
              <a:rPr lang="en-ID" dirty="0">
                <a:solidFill>
                  <a:schemeClr val="bg1"/>
                </a:solidFill>
              </a:rPr>
              <a:t>Cost &amp; Profitability</a:t>
            </a:r>
          </a:p>
          <a:p>
            <a:pPr marL="0" indent="0"/>
            <a:endParaRPr lang="en-ID" dirty="0">
              <a:solidFill>
                <a:schemeClr val="bg1"/>
              </a:solidFill>
            </a:endParaRPr>
          </a:p>
          <a:p>
            <a:pPr marL="0" indent="0"/>
            <a:r>
              <a:rPr lang="en-ID" dirty="0">
                <a:solidFill>
                  <a:schemeClr val="bg1"/>
                </a:solidFill>
              </a:rPr>
              <a:t>Level of Engagement by tracking participation in workshops, social media, surveys</a:t>
            </a:r>
          </a:p>
        </p:txBody>
      </p:sp>
      <p:sp>
        <p:nvSpPr>
          <p:cNvPr id="9" name="Google Shape;396;p50">
            <a:extLst>
              <a:ext uri="{FF2B5EF4-FFF2-40B4-BE49-F238E27FC236}">
                <a16:creationId xmlns:a16="http://schemas.microsoft.com/office/drawing/2014/main" id="{25E67381-D4E7-BA0D-C8C6-E5723C1E890B}"/>
              </a:ext>
            </a:extLst>
          </p:cNvPr>
          <p:cNvSpPr/>
          <p:nvPr/>
        </p:nvSpPr>
        <p:spPr>
          <a:xfrm>
            <a:off x="3584939" y="1445956"/>
            <a:ext cx="572699" cy="572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" name="Graphic 6" descr="Plant">
            <a:extLst>
              <a:ext uri="{FF2B5EF4-FFF2-40B4-BE49-F238E27FC236}">
                <a16:creationId xmlns:a16="http://schemas.microsoft.com/office/drawing/2014/main" id="{6FB1F047-D256-40B6-CA5F-E0738DB6441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555330" y="1445955"/>
            <a:ext cx="572701" cy="572701"/>
          </a:xfrm>
          <a:prstGeom prst="rect">
            <a:avLst/>
          </a:prstGeom>
        </p:spPr>
      </p:pic>
      <p:sp>
        <p:nvSpPr>
          <p:cNvPr id="13" name="Google Shape;388;p50">
            <a:extLst>
              <a:ext uri="{FF2B5EF4-FFF2-40B4-BE49-F238E27FC236}">
                <a16:creationId xmlns:a16="http://schemas.microsoft.com/office/drawing/2014/main" id="{F6E74730-1CCE-29C9-B738-61F279201891}"/>
              </a:ext>
            </a:extLst>
          </p:cNvPr>
          <p:cNvSpPr txBox="1">
            <a:spLocks/>
          </p:cNvSpPr>
          <p:nvPr/>
        </p:nvSpPr>
        <p:spPr>
          <a:xfrm>
            <a:off x="3555330" y="2308650"/>
            <a:ext cx="1147299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000" b="0" i="0" u="none" strike="noStrike" cap="none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>
            <a:pPr marL="0" indent="0"/>
            <a:r>
              <a:rPr lang="en-ID" dirty="0"/>
              <a:t>Where?</a:t>
            </a:r>
          </a:p>
        </p:txBody>
      </p:sp>
      <p:sp>
        <p:nvSpPr>
          <p:cNvPr id="16" name="Google Shape;388;p50">
            <a:extLst>
              <a:ext uri="{FF2B5EF4-FFF2-40B4-BE49-F238E27FC236}">
                <a16:creationId xmlns:a16="http://schemas.microsoft.com/office/drawing/2014/main" id="{E772781B-F1B4-72F4-B7E1-F0C3AFC8CA0B}"/>
              </a:ext>
            </a:extLst>
          </p:cNvPr>
          <p:cNvSpPr txBox="1">
            <a:spLocks/>
          </p:cNvSpPr>
          <p:nvPr/>
        </p:nvSpPr>
        <p:spPr>
          <a:xfrm>
            <a:off x="1974969" y="2308650"/>
            <a:ext cx="996832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000" b="0" i="0" u="none" strike="noStrike" cap="none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 b="0" i="0" u="none" strike="noStrike" cap="none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>
            <a:pPr marL="0" indent="0"/>
            <a:r>
              <a:rPr lang="en-ID" dirty="0"/>
              <a:t>When?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5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0404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Restraints of the System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453" name="Google Shape;453;p53"/>
          <p:cNvSpPr txBox="1">
            <a:spLocks noGrp="1"/>
          </p:cNvSpPr>
          <p:nvPr>
            <p:ph type="subTitle" idx="1"/>
          </p:nvPr>
        </p:nvSpPr>
        <p:spPr>
          <a:xfrm>
            <a:off x="715775" y="2389375"/>
            <a:ext cx="1877400" cy="47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Infrastructure</a:t>
            </a:r>
            <a:endParaRPr dirty="0"/>
          </a:p>
        </p:txBody>
      </p:sp>
      <p:sp>
        <p:nvSpPr>
          <p:cNvPr id="454" name="Google Shape;454;p53"/>
          <p:cNvSpPr txBox="1">
            <a:spLocks noGrp="1"/>
          </p:cNvSpPr>
          <p:nvPr>
            <p:ph type="subTitle" idx="3"/>
          </p:nvPr>
        </p:nvSpPr>
        <p:spPr>
          <a:xfrm>
            <a:off x="2882996" y="2389375"/>
            <a:ext cx="1877400" cy="47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Substrate</a:t>
            </a:r>
            <a:endParaRPr dirty="0"/>
          </a:p>
        </p:txBody>
      </p:sp>
      <p:sp>
        <p:nvSpPr>
          <p:cNvPr id="455" name="Google Shape;455;p53"/>
          <p:cNvSpPr txBox="1">
            <a:spLocks noGrp="1"/>
          </p:cNvSpPr>
          <p:nvPr>
            <p:ph type="subTitle" idx="4"/>
          </p:nvPr>
        </p:nvSpPr>
        <p:spPr>
          <a:xfrm>
            <a:off x="715775" y="3033310"/>
            <a:ext cx="1991100" cy="12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Lack of infrastructure, technical knowledge and funding</a:t>
            </a:r>
            <a:endParaRPr dirty="0"/>
          </a:p>
        </p:txBody>
      </p:sp>
      <p:sp>
        <p:nvSpPr>
          <p:cNvPr id="456" name="Google Shape;456;p53"/>
          <p:cNvSpPr txBox="1">
            <a:spLocks noGrp="1"/>
          </p:cNvSpPr>
          <p:nvPr>
            <p:ph type="subTitle" idx="5"/>
          </p:nvPr>
        </p:nvSpPr>
        <p:spPr>
          <a:xfrm>
            <a:off x="2883000" y="3033310"/>
            <a:ext cx="1987800" cy="12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Substrate availability and cost, quality control issues</a:t>
            </a:r>
            <a:endParaRPr dirty="0"/>
          </a:p>
        </p:txBody>
      </p:sp>
      <p:grpSp>
        <p:nvGrpSpPr>
          <p:cNvPr id="458" name="Google Shape;458;p53"/>
          <p:cNvGrpSpPr/>
          <p:nvPr/>
        </p:nvGrpSpPr>
        <p:grpSpPr>
          <a:xfrm>
            <a:off x="4282089" y="1367975"/>
            <a:ext cx="478300" cy="92400"/>
            <a:chOff x="716300" y="4516100"/>
            <a:chExt cx="478300" cy="92400"/>
          </a:xfrm>
        </p:grpSpPr>
        <p:sp>
          <p:nvSpPr>
            <p:cNvPr id="459" name="Google Shape;459;p53"/>
            <p:cNvSpPr/>
            <p:nvPr/>
          </p:nvSpPr>
          <p:spPr>
            <a:xfrm rot="-5400000">
              <a:off x="7163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53"/>
            <p:cNvSpPr/>
            <p:nvPr/>
          </p:nvSpPr>
          <p:spPr>
            <a:xfrm rot="-5400000">
              <a:off x="90925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53"/>
            <p:cNvSpPr/>
            <p:nvPr/>
          </p:nvSpPr>
          <p:spPr>
            <a:xfrm rot="-5400000">
              <a:off x="11022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" name="Google Shape;462;p53"/>
          <p:cNvGrpSpPr/>
          <p:nvPr/>
        </p:nvGrpSpPr>
        <p:grpSpPr>
          <a:xfrm>
            <a:off x="4989000" y="3928661"/>
            <a:ext cx="5484297" cy="2402825"/>
            <a:chOff x="4989000" y="3938125"/>
            <a:chExt cx="5484297" cy="2402825"/>
          </a:xfrm>
        </p:grpSpPr>
        <p:grpSp>
          <p:nvGrpSpPr>
            <p:cNvPr id="463" name="Google Shape;463;p53"/>
            <p:cNvGrpSpPr/>
            <p:nvPr/>
          </p:nvGrpSpPr>
          <p:grpSpPr>
            <a:xfrm>
              <a:off x="4989000" y="3938125"/>
              <a:ext cx="5484297" cy="2402825"/>
              <a:chOff x="4989000" y="3938125"/>
              <a:chExt cx="5484297" cy="2402825"/>
            </a:xfrm>
          </p:grpSpPr>
          <p:sp>
            <p:nvSpPr>
              <p:cNvPr id="464" name="Google Shape;464;p53"/>
              <p:cNvSpPr/>
              <p:nvPr/>
            </p:nvSpPr>
            <p:spPr>
              <a:xfrm>
                <a:off x="4989000" y="3938125"/>
                <a:ext cx="4198800" cy="1233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53"/>
              <p:cNvSpPr/>
              <p:nvPr/>
            </p:nvSpPr>
            <p:spPr>
              <a:xfrm rot="-5400000">
                <a:off x="7946547" y="3814200"/>
                <a:ext cx="2394900" cy="2658600"/>
              </a:xfrm>
              <a:prstGeom prst="flowChartDelay">
                <a:avLst/>
              </a:prstGeom>
              <a:solidFill>
                <a:srgbClr val="FFFFFF">
                  <a:alpha val="69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6" name="Google Shape;466;p53"/>
            <p:cNvSpPr/>
            <p:nvPr/>
          </p:nvSpPr>
          <p:spPr>
            <a:xfrm rot="-5400000">
              <a:off x="5152650" y="4079250"/>
              <a:ext cx="204300" cy="2268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" name="Google Shape;467;p53"/>
          <p:cNvGrpSpPr/>
          <p:nvPr/>
        </p:nvGrpSpPr>
        <p:grpSpPr>
          <a:xfrm>
            <a:off x="826800" y="1733373"/>
            <a:ext cx="572700" cy="572700"/>
            <a:chOff x="689325" y="1739923"/>
            <a:chExt cx="572700" cy="572700"/>
          </a:xfrm>
        </p:grpSpPr>
        <p:grpSp>
          <p:nvGrpSpPr>
            <p:cNvPr id="468" name="Google Shape;468;p53"/>
            <p:cNvGrpSpPr/>
            <p:nvPr/>
          </p:nvGrpSpPr>
          <p:grpSpPr>
            <a:xfrm>
              <a:off x="852626" y="1856171"/>
              <a:ext cx="298996" cy="340204"/>
              <a:chOff x="1516475" y="238075"/>
              <a:chExt cx="424650" cy="483175"/>
            </a:xfrm>
          </p:grpSpPr>
          <p:sp>
            <p:nvSpPr>
              <p:cNvPr id="469" name="Google Shape;469;p53"/>
              <p:cNvSpPr/>
              <p:nvPr/>
            </p:nvSpPr>
            <p:spPr>
              <a:xfrm>
                <a:off x="1516475" y="238075"/>
                <a:ext cx="424650" cy="483175"/>
              </a:xfrm>
              <a:custGeom>
                <a:avLst/>
                <a:gdLst/>
                <a:ahLst/>
                <a:cxnLst/>
                <a:rect l="l" t="t" r="r" b="b"/>
                <a:pathLst>
                  <a:path w="16986" h="19327" extrusionOk="0">
                    <a:moveTo>
                      <a:pt x="8491" y="1134"/>
                    </a:moveTo>
                    <a:cubicBezTo>
                      <a:pt x="11302" y="1134"/>
                      <a:pt x="13588" y="3438"/>
                      <a:pt x="13588" y="6267"/>
                    </a:cubicBezTo>
                    <a:cubicBezTo>
                      <a:pt x="13588" y="7318"/>
                      <a:pt x="13262" y="8342"/>
                      <a:pt x="12655" y="9199"/>
                    </a:cubicBezTo>
                    <a:cubicBezTo>
                      <a:pt x="12625" y="9242"/>
                      <a:pt x="12604" y="9272"/>
                      <a:pt x="12595" y="9284"/>
                    </a:cubicBezTo>
                    <a:lnTo>
                      <a:pt x="8491" y="15724"/>
                    </a:lnTo>
                    <a:lnTo>
                      <a:pt x="4388" y="9287"/>
                    </a:lnTo>
                    <a:cubicBezTo>
                      <a:pt x="4382" y="9275"/>
                      <a:pt x="4373" y="9266"/>
                      <a:pt x="4367" y="9257"/>
                    </a:cubicBezTo>
                    <a:cubicBezTo>
                      <a:pt x="4249" y="9091"/>
                      <a:pt x="4140" y="8921"/>
                      <a:pt x="4041" y="8743"/>
                    </a:cubicBezTo>
                    <a:cubicBezTo>
                      <a:pt x="3618" y="7985"/>
                      <a:pt x="3398" y="7134"/>
                      <a:pt x="3398" y="6267"/>
                    </a:cubicBezTo>
                    <a:cubicBezTo>
                      <a:pt x="3398" y="6174"/>
                      <a:pt x="3398" y="6080"/>
                      <a:pt x="3404" y="5990"/>
                    </a:cubicBezTo>
                    <a:cubicBezTo>
                      <a:pt x="3552" y="3266"/>
                      <a:pt x="5786" y="1134"/>
                      <a:pt x="8491" y="1134"/>
                    </a:cubicBezTo>
                    <a:close/>
                    <a:moveTo>
                      <a:pt x="11049" y="13819"/>
                    </a:moveTo>
                    <a:cubicBezTo>
                      <a:pt x="14358" y="14233"/>
                      <a:pt x="15853" y="15289"/>
                      <a:pt x="15853" y="15930"/>
                    </a:cubicBezTo>
                    <a:cubicBezTo>
                      <a:pt x="15853" y="16304"/>
                      <a:pt x="15339" y="16887"/>
                      <a:pt x="13905" y="17397"/>
                    </a:cubicBezTo>
                    <a:cubicBezTo>
                      <a:pt x="12471" y="17910"/>
                      <a:pt x="10545" y="18194"/>
                      <a:pt x="8491" y="18194"/>
                    </a:cubicBezTo>
                    <a:cubicBezTo>
                      <a:pt x="6438" y="18194"/>
                      <a:pt x="4515" y="17910"/>
                      <a:pt x="3077" y="17397"/>
                    </a:cubicBezTo>
                    <a:cubicBezTo>
                      <a:pt x="1640" y="16884"/>
                      <a:pt x="1133" y="16304"/>
                      <a:pt x="1133" y="15930"/>
                    </a:cubicBezTo>
                    <a:cubicBezTo>
                      <a:pt x="1133" y="15289"/>
                      <a:pt x="2625" y="14233"/>
                      <a:pt x="5934" y="13819"/>
                    </a:cubicBezTo>
                    <a:lnTo>
                      <a:pt x="8014" y="17083"/>
                    </a:lnTo>
                    <a:cubicBezTo>
                      <a:pt x="8126" y="17258"/>
                      <a:pt x="8309" y="17346"/>
                      <a:pt x="8491" y="17346"/>
                    </a:cubicBezTo>
                    <a:cubicBezTo>
                      <a:pt x="8674" y="17346"/>
                      <a:pt x="8857" y="17258"/>
                      <a:pt x="8968" y="17083"/>
                    </a:cubicBezTo>
                    <a:lnTo>
                      <a:pt x="11049" y="13819"/>
                    </a:lnTo>
                    <a:close/>
                    <a:moveTo>
                      <a:pt x="8494" y="1"/>
                    </a:moveTo>
                    <a:cubicBezTo>
                      <a:pt x="6947" y="1"/>
                      <a:pt x="5399" y="578"/>
                      <a:pt x="4201" y="1738"/>
                    </a:cubicBezTo>
                    <a:cubicBezTo>
                      <a:pt x="3050" y="2837"/>
                      <a:pt x="2359" y="4338"/>
                      <a:pt x="2274" y="5929"/>
                    </a:cubicBezTo>
                    <a:cubicBezTo>
                      <a:pt x="2268" y="6041"/>
                      <a:pt x="2265" y="6156"/>
                      <a:pt x="2265" y="6267"/>
                    </a:cubicBezTo>
                    <a:cubicBezTo>
                      <a:pt x="2265" y="7327"/>
                      <a:pt x="2534" y="8372"/>
                      <a:pt x="3050" y="9296"/>
                    </a:cubicBezTo>
                    <a:cubicBezTo>
                      <a:pt x="3168" y="9507"/>
                      <a:pt x="3301" y="9713"/>
                      <a:pt x="3440" y="9909"/>
                    </a:cubicBezTo>
                    <a:lnTo>
                      <a:pt x="5267" y="12771"/>
                    </a:lnTo>
                    <a:cubicBezTo>
                      <a:pt x="3953" y="12971"/>
                      <a:pt x="2809" y="13294"/>
                      <a:pt x="1921" y="13713"/>
                    </a:cubicBezTo>
                    <a:cubicBezTo>
                      <a:pt x="333" y="14465"/>
                      <a:pt x="1" y="15332"/>
                      <a:pt x="1" y="15930"/>
                    </a:cubicBezTo>
                    <a:cubicBezTo>
                      <a:pt x="1" y="16648"/>
                      <a:pt x="469" y="17669"/>
                      <a:pt x="2697" y="18466"/>
                    </a:cubicBezTo>
                    <a:cubicBezTo>
                      <a:pt x="4252" y="19022"/>
                      <a:pt x="6311" y="19326"/>
                      <a:pt x="8491" y="19326"/>
                    </a:cubicBezTo>
                    <a:cubicBezTo>
                      <a:pt x="10671" y="19326"/>
                      <a:pt x="12731" y="19022"/>
                      <a:pt x="14286" y="18466"/>
                    </a:cubicBezTo>
                    <a:cubicBezTo>
                      <a:pt x="16514" y="17669"/>
                      <a:pt x="16985" y="16648"/>
                      <a:pt x="16985" y="15930"/>
                    </a:cubicBezTo>
                    <a:cubicBezTo>
                      <a:pt x="16985" y="15332"/>
                      <a:pt x="16650" y="14465"/>
                      <a:pt x="15062" y="13713"/>
                    </a:cubicBezTo>
                    <a:cubicBezTo>
                      <a:pt x="14174" y="13294"/>
                      <a:pt x="13030" y="12971"/>
                      <a:pt x="11716" y="12768"/>
                    </a:cubicBezTo>
                    <a:lnTo>
                      <a:pt x="13549" y="9897"/>
                    </a:lnTo>
                    <a:lnTo>
                      <a:pt x="13561" y="9879"/>
                    </a:lnTo>
                    <a:cubicBezTo>
                      <a:pt x="13567" y="9873"/>
                      <a:pt x="13570" y="9867"/>
                      <a:pt x="13576" y="9861"/>
                    </a:cubicBezTo>
                    <a:cubicBezTo>
                      <a:pt x="15327" y="7382"/>
                      <a:pt x="15041" y="3997"/>
                      <a:pt x="12897" y="1847"/>
                    </a:cubicBezTo>
                    <a:cubicBezTo>
                      <a:pt x="11689" y="618"/>
                      <a:pt x="10092" y="1"/>
                      <a:pt x="84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0" name="Google Shape;470;p53"/>
              <p:cNvSpPr/>
              <p:nvPr/>
            </p:nvSpPr>
            <p:spPr>
              <a:xfrm>
                <a:off x="1652425" y="324000"/>
                <a:ext cx="147150" cy="141575"/>
              </a:xfrm>
              <a:custGeom>
                <a:avLst/>
                <a:gdLst/>
                <a:ahLst/>
                <a:cxnLst/>
                <a:rect l="l" t="t" r="r" b="b"/>
                <a:pathLst>
                  <a:path w="5886" h="5663" extrusionOk="0">
                    <a:moveTo>
                      <a:pt x="3054" y="1131"/>
                    </a:moveTo>
                    <a:cubicBezTo>
                      <a:pt x="3495" y="1131"/>
                      <a:pt x="3930" y="1303"/>
                      <a:pt x="4255" y="1629"/>
                    </a:cubicBezTo>
                    <a:cubicBezTo>
                      <a:pt x="4741" y="2115"/>
                      <a:pt x="4886" y="2845"/>
                      <a:pt x="4623" y="3480"/>
                    </a:cubicBezTo>
                    <a:cubicBezTo>
                      <a:pt x="4361" y="4114"/>
                      <a:pt x="3742" y="4530"/>
                      <a:pt x="3053" y="4530"/>
                    </a:cubicBezTo>
                    <a:cubicBezTo>
                      <a:pt x="2114" y="4527"/>
                      <a:pt x="1356" y="3769"/>
                      <a:pt x="1356" y="2830"/>
                    </a:cubicBezTo>
                    <a:cubicBezTo>
                      <a:pt x="1356" y="2142"/>
                      <a:pt x="1770" y="1523"/>
                      <a:pt x="2404" y="1260"/>
                    </a:cubicBezTo>
                    <a:cubicBezTo>
                      <a:pt x="2614" y="1173"/>
                      <a:pt x="2835" y="1131"/>
                      <a:pt x="3054" y="1131"/>
                    </a:cubicBezTo>
                    <a:close/>
                    <a:moveTo>
                      <a:pt x="3053" y="0"/>
                    </a:moveTo>
                    <a:cubicBezTo>
                      <a:pt x="2316" y="0"/>
                      <a:pt x="1593" y="287"/>
                      <a:pt x="1051" y="828"/>
                    </a:cubicBezTo>
                    <a:cubicBezTo>
                      <a:pt x="242" y="1638"/>
                      <a:pt x="1" y="2855"/>
                      <a:pt x="439" y="3914"/>
                    </a:cubicBezTo>
                    <a:cubicBezTo>
                      <a:pt x="876" y="4971"/>
                      <a:pt x="1909" y="5663"/>
                      <a:pt x="3053" y="5663"/>
                    </a:cubicBezTo>
                    <a:cubicBezTo>
                      <a:pt x="4617" y="5660"/>
                      <a:pt x="5883" y="4394"/>
                      <a:pt x="5886" y="2830"/>
                    </a:cubicBezTo>
                    <a:cubicBezTo>
                      <a:pt x="5886" y="1686"/>
                      <a:pt x="5194" y="653"/>
                      <a:pt x="4137" y="216"/>
                    </a:cubicBezTo>
                    <a:cubicBezTo>
                      <a:pt x="3786" y="70"/>
                      <a:pt x="3418" y="0"/>
                      <a:pt x="30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71" name="Google Shape;471;p53"/>
            <p:cNvSpPr/>
            <p:nvPr/>
          </p:nvSpPr>
          <p:spPr>
            <a:xfrm>
              <a:off x="689325" y="1739923"/>
              <a:ext cx="572700" cy="572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" name="Google Shape;472;p53"/>
          <p:cNvGrpSpPr/>
          <p:nvPr/>
        </p:nvGrpSpPr>
        <p:grpSpPr>
          <a:xfrm>
            <a:off x="2983275" y="1733373"/>
            <a:ext cx="572700" cy="572700"/>
            <a:chOff x="2866946" y="1739923"/>
            <a:chExt cx="572700" cy="572700"/>
          </a:xfrm>
        </p:grpSpPr>
        <p:grpSp>
          <p:nvGrpSpPr>
            <p:cNvPr id="473" name="Google Shape;473;p53"/>
            <p:cNvGrpSpPr/>
            <p:nvPr/>
          </p:nvGrpSpPr>
          <p:grpSpPr>
            <a:xfrm>
              <a:off x="3018774" y="1856505"/>
              <a:ext cx="301161" cy="339535"/>
              <a:chOff x="3299850" y="238575"/>
              <a:chExt cx="427725" cy="482225"/>
            </a:xfrm>
          </p:grpSpPr>
          <p:sp>
            <p:nvSpPr>
              <p:cNvPr id="474" name="Google Shape;474;p53"/>
              <p:cNvSpPr/>
              <p:nvPr/>
            </p:nvSpPr>
            <p:spPr>
              <a:xfrm>
                <a:off x="3299850" y="323500"/>
                <a:ext cx="427725" cy="397300"/>
              </a:xfrm>
              <a:custGeom>
                <a:avLst/>
                <a:gdLst/>
                <a:ahLst/>
                <a:cxnLst/>
                <a:rect l="l" t="t" r="r" b="b"/>
                <a:pathLst>
                  <a:path w="17109" h="15892" extrusionOk="0">
                    <a:moveTo>
                      <a:pt x="3397" y="6794"/>
                    </a:moveTo>
                    <a:lnTo>
                      <a:pt x="3397" y="14759"/>
                    </a:lnTo>
                    <a:lnTo>
                      <a:pt x="1132" y="14759"/>
                    </a:lnTo>
                    <a:lnTo>
                      <a:pt x="1132" y="6794"/>
                    </a:lnTo>
                    <a:close/>
                    <a:moveTo>
                      <a:pt x="9034" y="1132"/>
                    </a:moveTo>
                    <a:cubicBezTo>
                      <a:pt x="9683" y="1175"/>
                      <a:pt x="10191" y="1712"/>
                      <a:pt x="10191" y="2364"/>
                    </a:cubicBezTo>
                    <a:cubicBezTo>
                      <a:pt x="10191" y="3346"/>
                      <a:pt x="9774" y="5275"/>
                      <a:pt x="9221" y="5828"/>
                    </a:cubicBezTo>
                    <a:cubicBezTo>
                      <a:pt x="8865" y="6184"/>
                      <a:pt x="9119" y="6794"/>
                      <a:pt x="9623" y="6794"/>
                    </a:cubicBezTo>
                    <a:lnTo>
                      <a:pt x="15285" y="6794"/>
                    </a:lnTo>
                    <a:cubicBezTo>
                      <a:pt x="15599" y="6794"/>
                      <a:pt x="15849" y="7047"/>
                      <a:pt x="15849" y="7361"/>
                    </a:cubicBezTo>
                    <a:cubicBezTo>
                      <a:pt x="15849" y="7672"/>
                      <a:pt x="15599" y="7926"/>
                      <a:pt x="15285" y="7926"/>
                    </a:cubicBezTo>
                    <a:lnTo>
                      <a:pt x="11888" y="7926"/>
                    </a:lnTo>
                    <a:cubicBezTo>
                      <a:pt x="11574" y="7926"/>
                      <a:pt x="11323" y="8180"/>
                      <a:pt x="11323" y="8494"/>
                    </a:cubicBezTo>
                    <a:cubicBezTo>
                      <a:pt x="11323" y="8805"/>
                      <a:pt x="11574" y="9058"/>
                      <a:pt x="11888" y="9058"/>
                    </a:cubicBezTo>
                    <a:lnTo>
                      <a:pt x="15285" y="9058"/>
                    </a:lnTo>
                    <a:cubicBezTo>
                      <a:pt x="15586" y="9058"/>
                      <a:pt x="15852" y="9342"/>
                      <a:pt x="15852" y="9662"/>
                    </a:cubicBezTo>
                    <a:cubicBezTo>
                      <a:pt x="15852" y="9976"/>
                      <a:pt x="15599" y="10230"/>
                      <a:pt x="15285" y="10230"/>
                    </a:cubicBezTo>
                    <a:lnTo>
                      <a:pt x="11888" y="10230"/>
                    </a:lnTo>
                    <a:cubicBezTo>
                      <a:pt x="11574" y="10230"/>
                      <a:pt x="11323" y="10484"/>
                      <a:pt x="11323" y="10795"/>
                    </a:cubicBezTo>
                    <a:cubicBezTo>
                      <a:pt x="11323" y="11109"/>
                      <a:pt x="11574" y="11362"/>
                      <a:pt x="11888" y="11362"/>
                    </a:cubicBezTo>
                    <a:lnTo>
                      <a:pt x="14152" y="11362"/>
                    </a:lnTo>
                    <a:cubicBezTo>
                      <a:pt x="14466" y="11362"/>
                      <a:pt x="14717" y="11616"/>
                      <a:pt x="14717" y="11927"/>
                    </a:cubicBezTo>
                    <a:cubicBezTo>
                      <a:pt x="14717" y="12241"/>
                      <a:pt x="14466" y="12494"/>
                      <a:pt x="14152" y="12494"/>
                    </a:cubicBezTo>
                    <a:lnTo>
                      <a:pt x="11888" y="12494"/>
                    </a:lnTo>
                    <a:cubicBezTo>
                      <a:pt x="11574" y="12494"/>
                      <a:pt x="11323" y="12748"/>
                      <a:pt x="11323" y="13059"/>
                    </a:cubicBezTo>
                    <a:cubicBezTo>
                      <a:pt x="11323" y="13373"/>
                      <a:pt x="11574" y="13627"/>
                      <a:pt x="11888" y="13627"/>
                    </a:cubicBezTo>
                    <a:lnTo>
                      <a:pt x="13020" y="13627"/>
                    </a:lnTo>
                    <a:cubicBezTo>
                      <a:pt x="13334" y="13627"/>
                      <a:pt x="13585" y="13880"/>
                      <a:pt x="13585" y="14191"/>
                    </a:cubicBezTo>
                    <a:cubicBezTo>
                      <a:pt x="13585" y="14505"/>
                      <a:pt x="13334" y="14759"/>
                      <a:pt x="13020" y="14759"/>
                    </a:cubicBezTo>
                    <a:lnTo>
                      <a:pt x="9197" y="14759"/>
                    </a:lnTo>
                    <a:cubicBezTo>
                      <a:pt x="8041" y="14759"/>
                      <a:pt x="6890" y="14572"/>
                      <a:pt x="5794" y="14207"/>
                    </a:cubicBezTo>
                    <a:lnTo>
                      <a:pt x="4529" y="13784"/>
                    </a:lnTo>
                    <a:lnTo>
                      <a:pt x="4529" y="7712"/>
                    </a:lnTo>
                    <a:lnTo>
                      <a:pt x="5686" y="7132"/>
                    </a:lnTo>
                    <a:cubicBezTo>
                      <a:pt x="6265" y="6842"/>
                      <a:pt x="6797" y="6459"/>
                      <a:pt x="7253" y="6003"/>
                    </a:cubicBezTo>
                    <a:lnTo>
                      <a:pt x="7289" y="5963"/>
                    </a:lnTo>
                    <a:cubicBezTo>
                      <a:pt x="8352" y="4901"/>
                      <a:pt x="8917" y="2654"/>
                      <a:pt x="9034" y="1132"/>
                    </a:cubicBezTo>
                    <a:close/>
                    <a:moveTo>
                      <a:pt x="8491" y="0"/>
                    </a:moveTo>
                    <a:cubicBezTo>
                      <a:pt x="8177" y="0"/>
                      <a:pt x="7926" y="254"/>
                      <a:pt x="7926" y="568"/>
                    </a:cubicBezTo>
                    <a:cubicBezTo>
                      <a:pt x="7926" y="1887"/>
                      <a:pt x="7380" y="4276"/>
                      <a:pt x="6492" y="5166"/>
                    </a:cubicBezTo>
                    <a:lnTo>
                      <a:pt x="6456" y="5203"/>
                    </a:lnTo>
                    <a:cubicBezTo>
                      <a:pt x="6081" y="5574"/>
                      <a:pt x="5652" y="5885"/>
                      <a:pt x="5181" y="6120"/>
                    </a:cubicBezTo>
                    <a:lnTo>
                      <a:pt x="4529" y="6444"/>
                    </a:lnTo>
                    <a:lnTo>
                      <a:pt x="4529" y="6229"/>
                    </a:lnTo>
                    <a:cubicBezTo>
                      <a:pt x="4529" y="5915"/>
                      <a:pt x="4276" y="5661"/>
                      <a:pt x="3962" y="5661"/>
                    </a:cubicBezTo>
                    <a:lnTo>
                      <a:pt x="565" y="5661"/>
                    </a:lnTo>
                    <a:cubicBezTo>
                      <a:pt x="251" y="5661"/>
                      <a:pt x="0" y="5915"/>
                      <a:pt x="0" y="6229"/>
                    </a:cubicBezTo>
                    <a:lnTo>
                      <a:pt x="0" y="15324"/>
                    </a:lnTo>
                    <a:cubicBezTo>
                      <a:pt x="0" y="15638"/>
                      <a:pt x="251" y="15891"/>
                      <a:pt x="565" y="15891"/>
                    </a:cubicBezTo>
                    <a:lnTo>
                      <a:pt x="3962" y="15891"/>
                    </a:lnTo>
                    <a:cubicBezTo>
                      <a:pt x="4276" y="15891"/>
                      <a:pt x="4529" y="15638"/>
                      <a:pt x="4529" y="15324"/>
                    </a:cubicBezTo>
                    <a:lnTo>
                      <a:pt x="4529" y="14976"/>
                    </a:lnTo>
                    <a:lnTo>
                      <a:pt x="5435" y="15278"/>
                    </a:lnTo>
                    <a:cubicBezTo>
                      <a:pt x="6649" y="15683"/>
                      <a:pt x="7917" y="15888"/>
                      <a:pt x="9197" y="15888"/>
                    </a:cubicBezTo>
                    <a:lnTo>
                      <a:pt x="13020" y="15888"/>
                    </a:lnTo>
                    <a:cubicBezTo>
                      <a:pt x="14219" y="15888"/>
                      <a:pt x="15040" y="14681"/>
                      <a:pt x="14599" y="13566"/>
                    </a:cubicBezTo>
                    <a:cubicBezTo>
                      <a:pt x="15577" y="13298"/>
                      <a:pt x="16106" y="12241"/>
                      <a:pt x="15731" y="11302"/>
                    </a:cubicBezTo>
                    <a:cubicBezTo>
                      <a:pt x="16468" y="11100"/>
                      <a:pt x="16981" y="10429"/>
                      <a:pt x="16984" y="9662"/>
                    </a:cubicBezTo>
                    <a:cubicBezTo>
                      <a:pt x="16981" y="9233"/>
                      <a:pt x="16824" y="8823"/>
                      <a:pt x="16541" y="8503"/>
                    </a:cubicBezTo>
                    <a:cubicBezTo>
                      <a:pt x="16994" y="8005"/>
                      <a:pt x="17108" y="7289"/>
                      <a:pt x="16837" y="6673"/>
                    </a:cubicBezTo>
                    <a:cubicBezTo>
                      <a:pt x="16565" y="6060"/>
                      <a:pt x="15958" y="5661"/>
                      <a:pt x="15285" y="5661"/>
                    </a:cubicBezTo>
                    <a:lnTo>
                      <a:pt x="10635" y="5661"/>
                    </a:lnTo>
                    <a:cubicBezTo>
                      <a:pt x="11109" y="4577"/>
                      <a:pt x="11323" y="3104"/>
                      <a:pt x="11323" y="2364"/>
                    </a:cubicBezTo>
                    <a:cubicBezTo>
                      <a:pt x="11320" y="1060"/>
                      <a:pt x="10263" y="3"/>
                      <a:pt x="89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5" name="Google Shape;475;p53"/>
              <p:cNvSpPr/>
              <p:nvPr/>
            </p:nvSpPr>
            <p:spPr>
              <a:xfrm>
                <a:off x="3467650" y="238575"/>
                <a:ext cx="46525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2266" extrusionOk="0">
                    <a:moveTo>
                      <a:pt x="646" y="1"/>
                    </a:moveTo>
                    <a:cubicBezTo>
                      <a:pt x="561" y="1"/>
                      <a:pt x="475" y="20"/>
                      <a:pt x="393" y="61"/>
                    </a:cubicBezTo>
                    <a:cubicBezTo>
                      <a:pt x="112" y="199"/>
                      <a:pt x="0" y="541"/>
                      <a:pt x="139" y="821"/>
                    </a:cubicBezTo>
                    <a:lnTo>
                      <a:pt x="707" y="1954"/>
                    </a:lnTo>
                    <a:cubicBezTo>
                      <a:pt x="805" y="2150"/>
                      <a:pt x="1005" y="2265"/>
                      <a:pt x="1212" y="2265"/>
                    </a:cubicBezTo>
                    <a:cubicBezTo>
                      <a:pt x="1297" y="2265"/>
                      <a:pt x="1384" y="2246"/>
                      <a:pt x="1465" y="2204"/>
                    </a:cubicBezTo>
                    <a:cubicBezTo>
                      <a:pt x="1746" y="2065"/>
                      <a:pt x="1860" y="1727"/>
                      <a:pt x="1718" y="1446"/>
                    </a:cubicBezTo>
                    <a:lnTo>
                      <a:pt x="1154" y="314"/>
                    </a:lnTo>
                    <a:cubicBezTo>
                      <a:pt x="1053" y="115"/>
                      <a:pt x="854" y="1"/>
                      <a:pt x="6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6" name="Google Shape;476;p53"/>
              <p:cNvSpPr/>
              <p:nvPr/>
            </p:nvSpPr>
            <p:spPr>
              <a:xfrm>
                <a:off x="3566675" y="238575"/>
                <a:ext cx="4652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2267" extrusionOk="0">
                    <a:moveTo>
                      <a:pt x="1215" y="1"/>
                    </a:moveTo>
                    <a:cubicBezTo>
                      <a:pt x="1007" y="1"/>
                      <a:pt x="808" y="115"/>
                      <a:pt x="707" y="314"/>
                    </a:cubicBezTo>
                    <a:lnTo>
                      <a:pt x="143" y="1446"/>
                    </a:lnTo>
                    <a:cubicBezTo>
                      <a:pt x="1" y="1727"/>
                      <a:pt x="116" y="2065"/>
                      <a:pt x="396" y="2207"/>
                    </a:cubicBezTo>
                    <a:cubicBezTo>
                      <a:pt x="477" y="2247"/>
                      <a:pt x="562" y="2266"/>
                      <a:pt x="646" y="2266"/>
                    </a:cubicBezTo>
                    <a:cubicBezTo>
                      <a:pt x="854" y="2266"/>
                      <a:pt x="1055" y="2151"/>
                      <a:pt x="1154" y="1954"/>
                    </a:cubicBezTo>
                    <a:lnTo>
                      <a:pt x="1722" y="821"/>
                    </a:lnTo>
                    <a:cubicBezTo>
                      <a:pt x="1861" y="541"/>
                      <a:pt x="1749" y="199"/>
                      <a:pt x="1468" y="61"/>
                    </a:cubicBezTo>
                    <a:cubicBezTo>
                      <a:pt x="1387" y="20"/>
                      <a:pt x="1300" y="1"/>
                      <a:pt x="12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7" name="Google Shape;477;p53"/>
              <p:cNvSpPr/>
              <p:nvPr/>
            </p:nvSpPr>
            <p:spPr>
              <a:xfrm>
                <a:off x="3611225" y="323500"/>
                <a:ext cx="56550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2262" h="1133" extrusionOk="0">
                    <a:moveTo>
                      <a:pt x="565" y="0"/>
                    </a:moveTo>
                    <a:cubicBezTo>
                      <a:pt x="251" y="0"/>
                      <a:pt x="0" y="254"/>
                      <a:pt x="0" y="568"/>
                    </a:cubicBezTo>
                    <a:cubicBezTo>
                      <a:pt x="0" y="879"/>
                      <a:pt x="251" y="1132"/>
                      <a:pt x="565" y="1132"/>
                    </a:cubicBezTo>
                    <a:lnTo>
                      <a:pt x="1697" y="1132"/>
                    </a:lnTo>
                    <a:cubicBezTo>
                      <a:pt x="2011" y="1132"/>
                      <a:pt x="2262" y="879"/>
                      <a:pt x="2262" y="568"/>
                    </a:cubicBezTo>
                    <a:cubicBezTo>
                      <a:pt x="2262" y="254"/>
                      <a:pt x="2011" y="0"/>
                      <a:pt x="16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8" name="Google Shape;478;p53"/>
              <p:cNvSpPr/>
              <p:nvPr/>
            </p:nvSpPr>
            <p:spPr>
              <a:xfrm>
                <a:off x="3413075" y="323500"/>
                <a:ext cx="56550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2262" h="1133" extrusionOk="0">
                    <a:moveTo>
                      <a:pt x="565" y="0"/>
                    </a:moveTo>
                    <a:cubicBezTo>
                      <a:pt x="251" y="0"/>
                      <a:pt x="0" y="254"/>
                      <a:pt x="0" y="568"/>
                    </a:cubicBezTo>
                    <a:cubicBezTo>
                      <a:pt x="0" y="879"/>
                      <a:pt x="251" y="1132"/>
                      <a:pt x="565" y="1132"/>
                    </a:cubicBezTo>
                    <a:lnTo>
                      <a:pt x="1697" y="1132"/>
                    </a:lnTo>
                    <a:cubicBezTo>
                      <a:pt x="2011" y="1132"/>
                      <a:pt x="2262" y="879"/>
                      <a:pt x="2262" y="568"/>
                    </a:cubicBezTo>
                    <a:cubicBezTo>
                      <a:pt x="2262" y="254"/>
                      <a:pt x="2011" y="0"/>
                      <a:pt x="16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79" name="Google Shape;479;p53"/>
            <p:cNvSpPr/>
            <p:nvPr/>
          </p:nvSpPr>
          <p:spPr>
            <a:xfrm>
              <a:off x="2866946" y="1739923"/>
              <a:ext cx="572700" cy="572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Graphic 2" descr="Farmer">
            <a:extLst>
              <a:ext uri="{FF2B5EF4-FFF2-40B4-BE49-F238E27FC236}">
                <a16:creationId xmlns:a16="http://schemas.microsoft.com/office/drawing/2014/main" id="{78FC4137-7572-6078-B834-38E2599C2F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9914" y="1776384"/>
            <a:ext cx="546471" cy="546471"/>
          </a:xfrm>
          <a:prstGeom prst="rect">
            <a:avLst/>
          </a:prstGeom>
        </p:spPr>
      </p:pic>
      <p:pic>
        <p:nvPicPr>
          <p:cNvPr id="5" name="Graphic 4" descr="Grapes">
            <a:extLst>
              <a:ext uri="{FF2B5EF4-FFF2-40B4-BE49-F238E27FC236}">
                <a16:creationId xmlns:a16="http://schemas.microsoft.com/office/drawing/2014/main" id="{7CFAD4C8-F5F2-26F9-1532-E5B9E23CCF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033583" y="1790136"/>
            <a:ext cx="439335" cy="439335"/>
          </a:xfrm>
          <a:prstGeom prst="rect">
            <a:avLst/>
          </a:prstGeom>
        </p:spPr>
      </p:pic>
      <p:pic>
        <p:nvPicPr>
          <p:cNvPr id="5122" name="Picture 2" descr="Restraints Icon Images: Browse 1,787 Stock Photos &amp; Vectors Free Download  with Trial | Shutterstock">
            <a:extLst>
              <a:ext uri="{FF2B5EF4-FFF2-40B4-BE49-F238E27FC236}">
                <a16:creationId xmlns:a16="http://schemas.microsoft.com/office/drawing/2014/main" id="{D76DE0DE-FF74-7146-8D25-750A8CC3DD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86"/>
          <a:stretch/>
        </p:blipFill>
        <p:spPr bwMode="auto">
          <a:xfrm>
            <a:off x="5384007" y="445025"/>
            <a:ext cx="3302000" cy="3286235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ushroom Recipes Newsletter by Slidesgo">
  <a:themeElements>
    <a:clrScheme name="Simple Light">
      <a:dk1>
        <a:srgbClr val="473524"/>
      </a:dk1>
      <a:lt1>
        <a:srgbClr val="FFFFFF"/>
      </a:lt1>
      <a:dk2>
        <a:srgbClr val="786655"/>
      </a:dk2>
      <a:lt2>
        <a:srgbClr val="8F7D6D"/>
      </a:lt2>
      <a:accent1>
        <a:srgbClr val="F4EBE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7352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258</Words>
  <Application>Microsoft Office PowerPoint</Application>
  <PresentationFormat>On-screen Show (16:9)</PresentationFormat>
  <Paragraphs>60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Urbanist Light</vt:lpstr>
      <vt:lpstr>Söhne</vt:lpstr>
      <vt:lpstr>Roboto Condensed Light</vt:lpstr>
      <vt:lpstr>Roboto Condensed</vt:lpstr>
      <vt:lpstr>Arial</vt:lpstr>
      <vt:lpstr>Urbanist</vt:lpstr>
      <vt:lpstr>Mushroom Recipes Newsletter by Slidesgo</vt:lpstr>
      <vt:lpstr>Mushrooms out of Waste</vt:lpstr>
      <vt:lpstr>01</vt:lpstr>
      <vt:lpstr>Problem Description</vt:lpstr>
      <vt:lpstr>Solution</vt:lpstr>
      <vt:lpstr>Cultivation of Mushrooms</vt:lpstr>
      <vt:lpstr>02</vt:lpstr>
      <vt:lpstr>POTENTIAL</vt:lpstr>
      <vt:lpstr>Contextual Realisation</vt:lpstr>
      <vt:lpstr>Restraints of the System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Mushrooms out of Waste</dc:title>
  <cp:lastModifiedBy>Anushka Jain</cp:lastModifiedBy>
  <cp:revision>46</cp:revision>
  <dcterms:modified xsi:type="dcterms:W3CDTF">2024-01-22T23:38:03Z</dcterms:modified>
</cp:coreProperties>
</file>